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3" r:id="rId6"/>
    <p:sldId id="261" r:id="rId7"/>
    <p:sldId id="259" r:id="rId8"/>
    <p:sldId id="264" r:id="rId9"/>
    <p:sldId id="262" r:id="rId10"/>
    <p:sldId id="269" r:id="rId11"/>
    <p:sldId id="265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20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20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20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20000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15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bg2">
                    <a:lumMod val="75000"/>
                  </a:schemeClr>
                </a:solidFill>
              </a:rPr>
              <a:t>Путешествие в прошлое кресла</a:t>
            </a:r>
          </a:p>
        </p:txBody>
      </p:sp>
      <p:pic>
        <p:nvPicPr>
          <p:cNvPr id="3" name="Рисунок 2" descr="часы!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7742894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7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0474" y="3284984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88640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840" y="1880640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570471"/>
      </p:ext>
    </p:extLst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ресло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кресло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48680"/>
            <a:ext cx="3939454" cy="30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кресло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3212976"/>
            <a:ext cx="2605358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кресло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3284984"/>
            <a:ext cx="324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bg2">
                    <a:lumMod val="75000"/>
                  </a:schemeClr>
                </a:solidFill>
              </a:rPr>
              <a:t>«Четвертый лишний»</a:t>
            </a:r>
          </a:p>
        </p:txBody>
      </p:sp>
      <p:pic>
        <p:nvPicPr>
          <p:cNvPr id="3" name="Рисунок 2" descr="стул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196752"/>
            <a:ext cx="2750108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кресло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05064"/>
            <a:ext cx="2484000" cy="24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ул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340768"/>
            <a:ext cx="3258299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сто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005064"/>
            <a:ext cx="3756515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5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2">
                    <a:lumMod val="75000"/>
                  </a:schemeClr>
                </a:solidFill>
              </a:rPr>
              <a:t>«Что сначала, что потом?»</a:t>
            </a:r>
          </a:p>
        </p:txBody>
      </p:sp>
      <p:pic>
        <p:nvPicPr>
          <p:cNvPr id="3" name="Рисунок 2" descr="кам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268760"/>
            <a:ext cx="2958442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бревно на трав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204864"/>
            <a:ext cx="2977448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ен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76872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скамь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4" y="3068960"/>
            <a:ext cx="3228056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табуретка 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07707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стул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407707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кресло 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91880" y="4509120"/>
            <a:ext cx="188092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01758E-7 L -0.58021 0.0760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525 L 0.01597 0.3464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000"/>
                            </p:stCondLst>
                            <p:childTnLst>
                              <p:par>
                                <p:cTn id="6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57262E-6 L 0.26441 -0.2620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" y="-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0"/>
                            </p:stCondLst>
                            <p:childTnLst>
                              <p:par>
                                <p:cTn id="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66327E-6 L 0.63004 -0.1780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63 0.01063 L -0.14167 0.010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5497D-0B3B-48DB-B74C-7D1028001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Спасибо за внимание.</a:t>
            </a: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8E64D0-6AC8-48DB-9587-37ED9F8D0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г. Екатеринбург</a:t>
            </a:r>
          </a:p>
          <a:p>
            <a:pPr algn="ctr"/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553851237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ще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8404264" cy="5904000"/>
          </a:xfrm>
          <a:prstGeom prst="rect">
            <a:avLst/>
          </a:prstGeom>
        </p:spPr>
      </p:pic>
    </p:spTree>
  </p:cSld>
  <p:clrMapOvr>
    <a:masterClrMapping/>
  </p:clrMapOvr>
  <p:transition spd="slow" advClick="0" advTm="20000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 камн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794622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ас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60648"/>
            <a:ext cx="4689578" cy="61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76672"/>
            <a:ext cx="7776000" cy="58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147" y="764704"/>
            <a:ext cx="8719635" cy="51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ме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8533332" cy="55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бурет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015" y="476672"/>
            <a:ext cx="5602137" cy="57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табуретк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284984"/>
            <a:ext cx="3580674" cy="3276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табуретка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3528000" cy="35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табуретка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9038" y="1844824"/>
            <a:ext cx="2601540" cy="34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165</TotalTime>
  <Words>25</Words>
  <Application>Microsoft Office PowerPoint</Application>
  <PresentationFormat>Экран (4:3)</PresentationFormat>
  <Paragraphs>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Constantia</vt:lpstr>
      <vt:lpstr>Wingdings 2</vt:lpstr>
      <vt:lpstr>Бумажная</vt:lpstr>
      <vt:lpstr>Путешествие в прошлое кресла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«Четвертый лишний»</vt:lpstr>
      <vt:lpstr>«Что сначала, что потом?»</vt:lpstr>
      <vt:lpstr>Спасибо за внимание.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прошлое кресла</dc:title>
  <dc:creator>Андрей</dc:creator>
  <cp:lastModifiedBy>Andrey Dolmatov</cp:lastModifiedBy>
  <cp:revision>25</cp:revision>
  <dcterms:created xsi:type="dcterms:W3CDTF">2022-03-27T08:15:45Z</dcterms:created>
  <dcterms:modified xsi:type="dcterms:W3CDTF">2022-03-27T13:36:21Z</dcterms:modified>
</cp:coreProperties>
</file>