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3" r:id="rId6"/>
    <p:sldId id="261" r:id="rId7"/>
    <p:sldId id="259" r:id="rId8"/>
    <p:sldId id="264" r:id="rId9"/>
    <p:sldId id="262" r:id="rId10"/>
    <p:sldId id="269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2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2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1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Путешествие в прошлое кресла</a:t>
            </a:r>
          </a:p>
        </p:txBody>
      </p:sp>
      <p:pic>
        <p:nvPicPr>
          <p:cNvPr id="3" name="Рисунок 2" descr="часы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742894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0474" y="3284984"/>
            <a:ext cx="324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88640"/>
            <a:ext cx="324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1840" y="1880640"/>
            <a:ext cx="324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570471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есло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324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ресло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48680"/>
            <a:ext cx="3939454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ресло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212976"/>
            <a:ext cx="2605358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кресло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284984"/>
            <a:ext cx="324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75000"/>
                  </a:schemeClr>
                </a:solidFill>
              </a:rPr>
              <a:t>«Четвертый лишний»</a:t>
            </a:r>
          </a:p>
        </p:txBody>
      </p:sp>
      <p:pic>
        <p:nvPicPr>
          <p:cNvPr id="3" name="Рисунок 2" descr="стул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96752"/>
            <a:ext cx="2750108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ресло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05064"/>
            <a:ext cx="2484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тул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3258299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т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005064"/>
            <a:ext cx="37565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5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2">
                    <a:lumMod val="75000"/>
                  </a:schemeClr>
                </a:solidFill>
              </a:rPr>
              <a:t>«Что сначала, что потом?»</a:t>
            </a:r>
          </a:p>
        </p:txBody>
      </p:sp>
      <p:pic>
        <p:nvPicPr>
          <p:cNvPr id="3" name="Рисунок 2" descr="кам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268760"/>
            <a:ext cx="2958442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бревно на тра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04864"/>
            <a:ext cx="2977448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76872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амь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068960"/>
            <a:ext cx="322805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табуретка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тул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077072"/>
            <a:ext cx="216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ресло 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4509120"/>
            <a:ext cx="188092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01758E-7 L -0.58021 0.076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525 L 0.01597 0.346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7262E-6 L 0.26441 -0.2620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66327E-6 L 0.63004 -0.178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01063 L -0.14167 0.010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65497D-0B3B-48DB-B74C-7D102800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Спасибо за внимание.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8E64D0-6AC8-48DB-9587-37ED9F8D0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г. Екатеринбург</a:t>
            </a:r>
          </a:p>
          <a:p>
            <a:pPr algn="ctr"/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5385123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ще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04264" cy="5904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кам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794622" cy="61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с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4689578" cy="61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776000" cy="58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47" y="764704"/>
            <a:ext cx="8719635" cy="51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м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533332" cy="55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бурет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9015" y="476672"/>
            <a:ext cx="5602137" cy="57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буретк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284984"/>
            <a:ext cx="3580674" cy="327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табуретк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3528000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табуретка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9038" y="1844824"/>
            <a:ext cx="260154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165</TotalTime>
  <Words>25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Constantia</vt:lpstr>
      <vt:lpstr>Wingdings 2</vt:lpstr>
      <vt:lpstr>Бумажная</vt:lpstr>
      <vt:lpstr>Путешествие в прошлое кресла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«Четвертый лишний»</vt:lpstr>
      <vt:lpstr>«Что сначала, что потом?»</vt:lpstr>
      <vt:lpstr>Спасибо за внимание.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кресла</dc:title>
  <dc:creator>Андрей</dc:creator>
  <cp:lastModifiedBy>Andrey Dolmatov</cp:lastModifiedBy>
  <cp:revision>25</cp:revision>
  <dcterms:created xsi:type="dcterms:W3CDTF">2022-03-27T08:15:45Z</dcterms:created>
  <dcterms:modified xsi:type="dcterms:W3CDTF">2022-03-27T13:36:21Z</dcterms:modified>
</cp:coreProperties>
</file>