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8" r:id="rId2"/>
    <p:sldId id="258" r:id="rId3"/>
    <p:sldId id="267" r:id="rId4"/>
    <p:sldId id="268" r:id="rId5"/>
    <p:sldId id="269" r:id="rId6"/>
    <p:sldId id="259" r:id="rId7"/>
    <p:sldId id="262" r:id="rId8"/>
    <p:sldId id="263" r:id="rId9"/>
    <p:sldId id="265" r:id="rId10"/>
    <p:sldId id="276" r:id="rId11"/>
    <p:sldId id="270" r:id="rId12"/>
    <p:sldId id="271" r:id="rId13"/>
    <p:sldId id="273" r:id="rId14"/>
    <p:sldId id="275" r:id="rId15"/>
    <p:sldId id="272" r:id="rId16"/>
    <p:sldId id="274" r:id="rId17"/>
    <p:sldId id="282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8"/>
    <p:penClr>
      <a:srgbClr val="FF0000"/>
    </p:penClr>
  </p:showPr>
  <p:clrMru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9" autoAdjust="0"/>
    <p:restoredTop sz="94660"/>
  </p:normalViewPr>
  <p:slideViewPr>
    <p:cSldViewPr>
      <p:cViewPr varScale="1">
        <p:scale>
          <a:sx n="68" d="100"/>
          <a:sy n="68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AD244-2D68-4194-94B6-5E233B62019E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EE0A4-5BDA-4EA6-B275-27D9895FDD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45C8-FDE4-45C0-A1D8-5A636787B719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F2FF-E4BF-414A-AF7A-173ECDC834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45C8-FDE4-45C0-A1D8-5A636787B719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F2FF-E4BF-414A-AF7A-173ECDC834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45C8-FDE4-45C0-A1D8-5A636787B719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F2FF-E4BF-414A-AF7A-173ECDC834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45C8-FDE4-45C0-A1D8-5A636787B719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F2FF-E4BF-414A-AF7A-173ECDC834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45C8-FDE4-45C0-A1D8-5A636787B719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AD0F2FF-E4BF-414A-AF7A-173ECDC834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45C8-FDE4-45C0-A1D8-5A636787B719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F2FF-E4BF-414A-AF7A-173ECDC834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45C8-FDE4-45C0-A1D8-5A636787B719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F2FF-E4BF-414A-AF7A-173ECDC834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45C8-FDE4-45C0-A1D8-5A636787B719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F2FF-E4BF-414A-AF7A-173ECDC834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45C8-FDE4-45C0-A1D8-5A636787B719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F2FF-E4BF-414A-AF7A-173ECDC834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45C8-FDE4-45C0-A1D8-5A636787B719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F2FF-E4BF-414A-AF7A-173ECDC834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45C8-FDE4-45C0-A1D8-5A636787B719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F2FF-E4BF-414A-AF7A-173ECDC834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3F945C8-FDE4-45C0-A1D8-5A636787B719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AD0F2FF-E4BF-414A-AF7A-173ECDC834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5000"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C000"/>
                </a:solidFill>
                <a:latin typeface="Comic Sans MS" pitchFamily="66" charset="0"/>
              </a:rPr>
              <a:t>«Они были первыми»</a:t>
            </a:r>
            <a:endParaRPr lang="ru-RU" sz="54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fi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908720"/>
            <a:ext cx="2862640" cy="29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Андрей\Picture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60000">
            <a:off x="4926962" y="3489819"/>
            <a:ext cx="4073913" cy="29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Андрей\Pictures\514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360000">
            <a:off x="396505" y="3418129"/>
            <a:ext cx="4081892" cy="29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ntent_RIAN_2522489.HR.ru__1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28506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</a:rPr>
              <a:t>Юрий Гагарин стал первым землянином, преодолевшим земное притяжение. Слава о подвиге Гагарина громовым эхом прокатилась по миру. Имя Юрия Алексеевича Гагарина золотыми буквами навеки вписано в книгу покорения космоса.</a:t>
            </a:r>
            <a:endParaRPr lang="ru-RU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15_otkrytka_khudozhniki_a_sokolov_start_kosmicheskogo_korablja_sojuz_1978_g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1380000">
            <a:off x="4088583" y="1309758"/>
            <a:ext cx="4334256" cy="5779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ris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3042000"/>
            <a:ext cx="4672801" cy="381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40000">
            <a:off x="3686946" y="513661"/>
            <a:ext cx="5326680" cy="39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3779912" cy="302433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C000"/>
                </a:solidFill>
                <a:latin typeface="Comic Sans MS" pitchFamily="66" charset="0"/>
              </a:rPr>
              <a:t>В 1963 г. 16 июня 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на орбиту спутника Земли был выведен космический корабль «Восток-6». Его пилотировала первая в мире женщина-космонавт. </a:t>
            </a:r>
            <a:b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</a:b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1963 Алтайский край. Первая женщина-космонавт Валентина Терешкова (в центре) после приземления. Репродукция Фотохроники ТАС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356992"/>
            <a:ext cx="4350217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790575"/>
            <a:ext cx="5048250" cy="606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536" y="18864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  <a:latin typeface="Comic Sans MS" pitchFamily="66" charset="0"/>
              </a:rPr>
              <a:t>   Валентина Терешкова</a:t>
            </a:r>
            <a:endParaRPr lang="ru-RU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Она родилась в Ярославской области, закончила техникум и работала ткачихой на текстильном комбинате в городе Ярославле. Стать космонавтом Вале помог парашютный спорт, которым она увлеклась в юности, занимаясь в аэроклубе Ярославля. Потом Валю приняли в отряд космонавтов, долго и серьезно готовили к ответственному полету. Ее корабль «Восток-6» совершил 48 витков вокруг Земли и успешно приземлился. На время полета ей присвоили позывной «Чайка». Стремительная, смелая, она и вправду похожа на чайку. 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3" name="Рисунок 2" descr="pirma-sieviete-kosmonaute-atklaj-unikalu-izstadi-londona-55fba1f829a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286000"/>
            <a:ext cx="6471349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78621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18 марта 1965 года </a:t>
            </a:r>
            <a:r>
              <a:rPr lang="ru-RU" sz="2000" dirty="0" smtClean="0">
                <a:solidFill>
                  <a:srgbClr val="FFC000"/>
                </a:solidFill>
                <a:latin typeface="Comic Sans MS" pitchFamily="66" charset="0"/>
              </a:rPr>
              <a:t>был сделан очередной шаг в освоении космического пространства - человек впервые вышел в открытый космос.</a:t>
            </a:r>
            <a:br>
              <a:rPr lang="ru-RU" sz="2000" dirty="0" smtClean="0">
                <a:solidFill>
                  <a:srgbClr val="FFC00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FFC000"/>
                </a:solidFill>
                <a:latin typeface="Comic Sans MS" pitchFamily="66" charset="0"/>
              </a:rPr>
              <a:t>Первым летчиком-космонавтом совершившим выход в открытый космос стал …</a:t>
            </a:r>
            <a:endParaRPr lang="ru-RU" sz="20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compressed_fil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998000"/>
            <a:ext cx="7980301" cy="48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5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406794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Comic Sans MS" pitchFamily="66" charset="0"/>
              </a:rPr>
              <a:t>Алексей Архипович Леонов</a:t>
            </a:r>
          </a:p>
          <a:p>
            <a:pPr algn="ctr"/>
            <a:endParaRPr lang="ru-RU" sz="2400" b="1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algn="ctr"/>
            <a:endParaRPr lang="ru-RU" sz="2400" b="1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algn="ctr"/>
            <a:endParaRPr lang="ru-RU" sz="2400" b="1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algn="ctr"/>
            <a:endParaRPr lang="ru-RU" sz="2400" b="1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Космонавт пробыл в открытом космосе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12 минут 9 секунд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и удалился от корабля на расстояние 5 метров (на всю длину фала, связывающего его с кораблем).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ICOkDAo6hGa7_aleksei-leon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88640"/>
            <a:ext cx="4800660" cy="6408000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6245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">
            <a:off x="2380029" y="361934"/>
            <a:ext cx="6487514" cy="5749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45224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FF00"/>
                </a:solidFill>
                <a:latin typeface="Comic Sans MS" pitchFamily="66" charset="0"/>
              </a:rPr>
              <a:t>Под впечатлением своих полетов </a:t>
            </a:r>
            <a:br>
              <a:rPr lang="ru-RU" sz="27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700" dirty="0" smtClean="0">
                <a:solidFill>
                  <a:srgbClr val="FFFF00"/>
                </a:solidFill>
                <a:latin typeface="Comic Sans MS" pitchFamily="66" charset="0"/>
              </a:rPr>
              <a:t>Алексей Архипович нарисовал замечательные картины, на которых изображал Землю и космическое пространство.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1570794729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360000">
            <a:off x="234568" y="250146"/>
            <a:ext cx="5035214" cy="47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5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4032448" cy="610669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Через девятнадцать лет после исторического полета </a:t>
            </a:r>
            <a:b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Валентины Терешковой в космос отправилась на корабле «Салют -7» летчик-космонавт </a:t>
            </a:r>
            <a:r>
              <a:rPr lang="ru-RU" sz="2400" dirty="0" smtClean="0">
                <a:solidFill>
                  <a:srgbClr val="FFC000"/>
                </a:solidFill>
                <a:latin typeface="Comic Sans MS" pitchFamily="66" charset="0"/>
              </a:rPr>
              <a:t>Светлана Савицкая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. Она стала не только второй женщиной покорившей космос, она была первой женщиной- космонавтом, которая вышла в открытый космос  и провела в не корабля </a:t>
            </a:r>
            <a:b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3 часа 35 минут.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Андрей\Pictures\3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8091" y="0"/>
            <a:ext cx="467590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latin typeface="Comic Sans MS" pitchFamily="66" charset="0"/>
              </a:rPr>
              <a:t>12 АПРЕЛЯ –</a:t>
            </a:r>
            <a:br>
              <a:rPr lang="ru-RU" sz="3600" dirty="0" smtClean="0">
                <a:solidFill>
                  <a:srgbClr val="FFC000"/>
                </a:solidFill>
                <a:latin typeface="Comic Sans MS" pitchFamily="66" charset="0"/>
              </a:rPr>
            </a:br>
            <a:r>
              <a:rPr lang="ru-RU" sz="3600" dirty="0" smtClean="0">
                <a:solidFill>
                  <a:srgbClr val="FFC000"/>
                </a:solidFill>
                <a:latin typeface="Comic Sans MS" pitchFamily="66" charset="0"/>
              </a:rPr>
              <a:t> МЕЖДУНАРОДНЫЙ </a:t>
            </a:r>
            <a:r>
              <a:rPr lang="ru-RU" sz="3600" smtClean="0">
                <a:solidFill>
                  <a:srgbClr val="FFC000"/>
                </a:solidFill>
                <a:latin typeface="Comic Sans MS" pitchFamily="66" charset="0"/>
              </a:rPr>
              <a:t>ДЕНЬ КОСМОНАВТИКИ</a:t>
            </a:r>
            <a:endParaRPr lang="ru-RU" sz="36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3" name="Picture 2" descr="C:\Users\Андрей\Pictures\WhatsApp-Image-2019-04-12-at-15.47.31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69110" y="1638000"/>
            <a:ext cx="7005781" cy="52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Pictures\s120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865096" cy="694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Comic Sans MS" pitchFamily="66" charset="0"/>
              </a:rPr>
              <a:t>С глубокой древности люди мечтали летать, как птицы. Прошли века, и люди сумели покорить воздушное пространство Земли. Сначала они поднимались в небо на воздушных шарах и дирижаблях, позже стали бороздить воздушный океан на самолетах и вертолетах.</a:t>
            </a:r>
            <a:br>
              <a:rPr lang="ru-RU" sz="22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Comic Sans MS" pitchFamily="66" charset="0"/>
              </a:rPr>
              <a:t>Но человечество мечтало о полетах не только в воздушном, но и в космическом пространстве,</a:t>
            </a:r>
            <a:br>
              <a:rPr lang="ru-RU" sz="22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Comic Sans MS" pitchFamily="66" charset="0"/>
              </a:rPr>
              <a:t> Таинственная звездная бездна космоса притягивала людей, звала заглянуть в нее, разгадать ее загадки!</a:t>
            </a:r>
            <a:br>
              <a:rPr lang="ru-RU" sz="22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Comic Sans MS" pitchFamily="66" charset="0"/>
              </a:rPr>
              <a:t>Когда-то великий ученый, основатель науки космонавтики — Константин Эдуардович Циолковский, говорил: «Человечество не останется на Земле, оно завоюет себе околосолнечное пространство.  Но человек полетит, опираясь не на силу своих мускулов, а на силу своего разума» Циолковский доказал, что освоить космическое пространство можно только с помощью ракеты! Он разработал теорию аппарата ракеты, предложил использовать для него жидкое топливо, продумал устройство конструкции и вывел основную формулу ее движения.</a:t>
            </a:r>
            <a:r>
              <a:rPr lang="ru-RU" sz="2200" b="0" dirty="0" smtClean="0">
                <a:solidFill>
                  <a:srgbClr val="FFC000"/>
                </a:solidFill>
                <a:latin typeface="Comic Sans MS" pitchFamily="66" charset="0"/>
              </a:rPr>
              <a:t/>
            </a:r>
            <a:br>
              <a:rPr lang="ru-RU" sz="2200" b="0" dirty="0" smtClean="0">
                <a:solidFill>
                  <a:srgbClr val="FFC000"/>
                </a:solidFill>
                <a:latin typeface="Comic Sans MS" pitchFamily="66" charset="0"/>
              </a:rPr>
            </a:br>
            <a:r>
              <a:rPr lang="ru-RU" sz="1200" dirty="0" smtClean="0">
                <a:solidFill>
                  <a:srgbClr val="FFFF00"/>
                </a:solidFill>
              </a:rPr>
              <a:t/>
            </a:r>
            <a:br>
              <a:rPr lang="ru-RU" sz="1200" dirty="0" smtClean="0">
                <a:solidFill>
                  <a:srgbClr val="FFFF00"/>
                </a:solidFill>
              </a:rPr>
            </a:br>
            <a:r>
              <a:rPr lang="ru-RU" sz="1200" dirty="0" smtClean="0">
                <a:solidFill>
                  <a:srgbClr val="FFFF00"/>
                </a:solidFill>
              </a:rPr>
              <a:t/>
            </a:r>
            <a:br>
              <a:rPr lang="ru-RU" sz="1200" dirty="0" smtClean="0">
                <a:solidFill>
                  <a:srgbClr val="FFFF00"/>
                </a:solidFill>
              </a:rPr>
            </a:br>
            <a:r>
              <a:rPr lang="ru-RU" sz="1400" b="0" dirty="0" smtClean="0">
                <a:solidFill>
                  <a:srgbClr val="FFC000"/>
                </a:solidFill>
              </a:rPr>
              <a:t/>
            </a:r>
            <a:br>
              <a:rPr lang="ru-RU" sz="1400" b="0" dirty="0" smtClean="0">
                <a:solidFill>
                  <a:srgbClr val="FFC000"/>
                </a:solidFill>
              </a:rPr>
            </a:br>
            <a:r>
              <a:rPr lang="ru-RU" sz="1400" b="0" dirty="0" smtClean="0">
                <a:solidFill>
                  <a:srgbClr val="FFC000"/>
                </a:solidFill>
              </a:rPr>
              <a:t/>
            </a:r>
            <a:br>
              <a:rPr lang="ru-RU" sz="1400" b="0" dirty="0" smtClean="0">
                <a:solidFill>
                  <a:srgbClr val="FFC000"/>
                </a:solidFill>
              </a:rPr>
            </a:br>
            <a:r>
              <a:rPr lang="ru-RU" sz="1400" dirty="0" smtClean="0">
                <a:solidFill>
                  <a:srgbClr val="FFC000"/>
                </a:solidFill>
              </a:rPr>
              <a:t/>
            </a:r>
            <a:br>
              <a:rPr lang="ru-RU" sz="1400" dirty="0" smtClean="0">
                <a:solidFill>
                  <a:srgbClr val="FFC000"/>
                </a:solidFill>
              </a:rPr>
            </a:br>
            <a:endParaRPr lang="ru-RU" sz="1400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608512" cy="6178698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Этот замечательный ученый ярко нарисовал в воображении всю картину космического полета. Он предположил, что люди скоро запустят в космос спутники Земли, </a:t>
            </a:r>
            <a:b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космические корабли полетят к другим планетам Солнечной системы.</a:t>
            </a:r>
            <a:b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Кроме того, он предсказал, что в космическом пространстве будет постоянно находиться настоящий космический дом, где космонавты станут подолгу жить, занимаясь исследованиями.</a:t>
            </a:r>
            <a:b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Все идеи ученого воплотились в жизнь!</a:t>
            </a:r>
            <a:endParaRPr lang="ru-RU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fi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4932040" cy="514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1"/>
            <a:ext cx="42484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Однажды повидаться с ученым приехал будущий знаменитый конструктор межпланетных кораблей </a:t>
            </a:r>
          </a:p>
          <a:p>
            <a:pPr algn="just"/>
            <a:r>
              <a:rPr lang="ru-RU" b="1" dirty="0" smtClean="0">
                <a:solidFill>
                  <a:srgbClr val="FFC000"/>
                </a:solidFill>
                <a:latin typeface="Comic Sans MS" pitchFamily="66" charset="0"/>
              </a:rPr>
              <a:t>Сергей Павлович Королёв.</a:t>
            </a:r>
            <a:br>
              <a:rPr lang="ru-RU" b="1" dirty="0" smtClean="0">
                <a:solidFill>
                  <a:srgbClr val="FFC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Королёв с увлечением читал работы Циолковского, мечтал о создании межпланетной ракеты. Позже Сергей Павлович писал: «Всем смыслом моей жизни стало одно — пробиться к звездам». И ему это блестяще удалось! Королёвым был создан Реактивный научно-исследовательский институт, в котором создавались проекты межпланетных летательных аппаратов. Сергей Павлович Королёв, которого многие годы называли просто Главным конструктором, сумел воплотить в жизнь идеи Циолковского.</a:t>
            </a:r>
            <a:b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  <p:pic>
        <p:nvPicPr>
          <p:cNvPr id="3" name="Рисунок 2" descr="1491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00000">
            <a:off x="4611861" y="802126"/>
            <a:ext cx="4399251" cy="54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532-1300x6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">
            <a:off x="1194879" y="486137"/>
            <a:ext cx="6480000" cy="3364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77072"/>
            <a:ext cx="8784976" cy="278092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C000"/>
                </a:solidFill>
                <a:latin typeface="Comic Sans MS" pitchFamily="66" charset="0"/>
              </a:rPr>
              <a:t>В 1957 г. 4 октября</a:t>
            </a: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  <a:t> произошло событие, которое потрясло весь мир, — был запущен первый искусственный спутник Земли.</a:t>
            </a:r>
            <a:b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  <a:t>Это был первый, сотворенный человеком, объект, который не упал на Землю, а стал вращаться вокруг нее. Что же представлял собой спутник Земли? Это был небольшой шар диаметром около 60 см, снабженный радиопередатчиком и четырьмя антеннами. Все радио- и телекомпании мира прервали свои передачи, чтобы услышать его сигналы, идущие из далекого космоса на Землю!</a:t>
            </a:r>
            <a:r>
              <a:rPr lang="ru-RU" sz="1600" b="0" dirty="0" smtClean="0"/>
              <a:t/>
            </a:r>
            <a:br>
              <a:rPr lang="ru-RU" sz="1600" b="0" dirty="0" smtClean="0"/>
            </a:br>
            <a:endParaRPr lang="ru-RU" sz="16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Comic Sans MS" pitchFamily="66" charset="0"/>
              </a:rPr>
              <a:t>Первые покорители космоса.</a:t>
            </a:r>
            <a:endParaRPr lang="ru-RU" sz="28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524000"/>
            <a:ext cx="3286001" cy="4602163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В августе  1960 года в свой космический полет отправились собаки Белка и Стрелка. Это были первые животные, которые благополучно вернулись из космического полета. После суточного полета они были возвращены на Землю в катапультируемой капсуле и стали мировыми знаменитостями.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post_5c95bc7a606d2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54562" y="476672"/>
            <a:ext cx="5389438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Comic Sans MS" pitchFamily="66" charset="0"/>
              </a:rPr>
              <a:t>Музей космонавтики в Москве.</a:t>
            </a:r>
            <a:endParaRPr lang="ru-RU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DRPny31W4AAtjT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097360"/>
            <a:ext cx="8136904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68863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Comic Sans MS" pitchFamily="66" charset="0"/>
              </a:rPr>
              <a:t>И, наконец, </a:t>
            </a:r>
            <a:r>
              <a:rPr lang="ru-RU" sz="3600" dirty="0" smtClean="0">
                <a:solidFill>
                  <a:srgbClr val="C00000"/>
                </a:solidFill>
                <a:latin typeface="Comic Sans MS" pitchFamily="66" charset="0"/>
              </a:rPr>
              <a:t>12 апреля 1961 года, </a:t>
            </a:r>
            <a:r>
              <a:rPr lang="ru-RU" sz="3600" dirty="0" smtClean="0">
                <a:solidFill>
                  <a:schemeClr val="bg1"/>
                </a:solidFill>
                <a:latin typeface="Comic Sans MS" pitchFamily="66" charset="0"/>
              </a:rPr>
              <a:t>весь мир услышал сообщение: </a:t>
            </a:r>
            <a:r>
              <a:rPr lang="ru-RU" sz="3600" dirty="0" smtClean="0">
                <a:solidFill>
                  <a:srgbClr val="FFC000"/>
                </a:solidFill>
                <a:latin typeface="Comic Sans MS" pitchFamily="66" charset="0"/>
              </a:rPr>
              <a:t>«Сегодня … в 9 часов 07 минут по московскому времени с космодрома Байконур поднялся космический корабль-спутник «Восток». Совершив полёт вокруг земного шара, он через 108 минут благополучно вернулся на Землю. На борту корабля находился лётчик-космонавт …</a:t>
            </a:r>
            <a:endParaRPr lang="ru-RU" sz="3600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latin typeface="Comic Sans MS" pitchFamily="66" charset="0"/>
              </a:rPr>
              <a:t>Юрий Алексеевич Гагарин</a:t>
            </a:r>
            <a:endParaRPr lang="ru-RU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3" name="Содержимое 4" descr="mezhdunarodnyy-den-poleta-cheloveka-v-kosm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990000"/>
            <a:ext cx="7311772" cy="58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1668</TotalTime>
  <Words>407</Words>
  <Application>Microsoft Office PowerPoint</Application>
  <PresentationFormat>Экран (4:3)</PresentationFormat>
  <Paragraphs>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«Они были первыми»</vt:lpstr>
      <vt:lpstr>С глубокой древности люди мечтали летать, как птицы. Прошли века, и люди сумели покорить воздушное пространство Земли. Сначала они поднимались в небо на воздушных шарах и дирижаблях, позже стали бороздить воздушный океан на самолетах и вертолетах. Но человечество мечтало о полетах не только в воздушном, но и в космическом пространстве,  Таинственная звездная бездна космоса притягивала людей, звала заглянуть в нее, разгадать ее загадки! Когда-то великий ученый, основатель науки космонавтики — Константин Эдуардович Циолковский, говорил: «Человечество не останется на Земле, оно завоюет себе околосолнечное пространство.  Но человек полетит, опираясь не на силу своих мускулов, а на силу своего разума» Циолковский доказал, что освоить космическое пространство можно только с помощью ракеты! Он разработал теорию аппарата ракеты, предложил использовать для него жидкое топливо, продумал устройство конструкции и вывел основную формулу ее движения.      </vt:lpstr>
      <vt:lpstr>Этот замечательный ученый ярко нарисовал в воображении всю картину космического полета. Он предположил, что люди скоро запустят в космос спутники Земли,  а космические корабли полетят к другим планетам Солнечной системы. Кроме того, он предсказал, что в космическом пространстве будет постоянно находиться настоящий космический дом, где космонавты станут подолгу жить, занимаясь исследованиями. Все идеи ученого воплотились в жизнь!</vt:lpstr>
      <vt:lpstr>Слайд 4</vt:lpstr>
      <vt:lpstr>В 1957 г. 4 октября произошло событие, которое потрясло весь мир, — был запущен первый искусственный спутник Земли. Это был первый, сотворенный человеком, объект, который не упал на Землю, а стал вращаться вокруг нее. Что же представлял собой спутник Земли? Это был небольшой шар диаметром около 60 см, снабженный радиопередатчиком и четырьмя антеннами. Все радио- и телекомпании мира прервали свои передачи, чтобы услышать его сигналы, идущие из далекого космоса на Землю! </vt:lpstr>
      <vt:lpstr>Первые покорители космоса.</vt:lpstr>
      <vt:lpstr>Музей космонавтики в Москве.</vt:lpstr>
      <vt:lpstr>И, наконец, 12 апреля 1961 года, весь мир услышал сообщение: «Сегодня … в 9 часов 07 минут по московскому времени с космодрома Байконур поднялся космический корабль-спутник «Восток». Совершив полёт вокруг земного шара, он через 108 минут благополучно вернулся на Землю. На борту корабля находился лётчик-космонавт …</vt:lpstr>
      <vt:lpstr>Юрий Алексеевич Гагарин</vt:lpstr>
      <vt:lpstr>Юрий Гагарин стал первым землянином, преодолевшим земное притяжение. Слава о подвиге Гагарина громовым эхом прокатилась по миру. Имя Юрия Алексеевича Гагарина золотыми буквами навеки вписано в книгу покорения космоса.</vt:lpstr>
      <vt:lpstr>В 1963 г. 16 июня  на орбиту спутника Земли был выведен космический корабль «Восток-6». Его пилотировала первая в мире женщина-космонавт.  </vt:lpstr>
      <vt:lpstr>Слайд 12</vt:lpstr>
      <vt:lpstr>Слайд 13</vt:lpstr>
      <vt:lpstr>18 марта 1965 года был сделан очередной шаг в освоении космического пространства - человек впервые вышел в открытый космос. Первым летчиком-космонавтом совершившим выход в открытый космос стал …</vt:lpstr>
      <vt:lpstr>Слайд 15</vt:lpstr>
      <vt:lpstr>Под впечатлением своих полетов  Алексей Архипович нарисовал замечательные картины, на которых изображал Землю и космическое пространство. </vt:lpstr>
      <vt:lpstr>Через девятнадцать лет после исторического полета  Валентины Терешковой в космос отправилась на корабле «Салют -7» летчик-космонавт Светлана Савицкая. Она стала не только второй женщиной покорившей космос, она была первой женщиной- космонавтом, которая вышла в открытый космос  и провела в не корабля  3 часа 35 минут.</vt:lpstr>
      <vt:lpstr>12 АПРЕЛЯ –  МЕЖДУНАРОДНЫЙ ДЕНЬ КОСМОНАВТИКИ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«Удивительный мир  космоса».</dc:title>
  <dc:creator>Андрей</dc:creator>
  <cp:lastModifiedBy>Андрей</cp:lastModifiedBy>
  <cp:revision>92</cp:revision>
  <dcterms:created xsi:type="dcterms:W3CDTF">2020-04-07T14:23:38Z</dcterms:created>
  <dcterms:modified xsi:type="dcterms:W3CDTF">2020-04-11T13:12:40Z</dcterms:modified>
</cp:coreProperties>
</file>