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D22D-FA7B-42C8-A378-4690F4EB7B9E}" type="datetimeFigureOut">
              <a:rPr lang="ru-RU" smtClean="0"/>
              <a:t>18.02.2020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7877-5D76-4C17-8361-4E70126FA8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9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7877-5D76-4C17-8361-4E70126FA82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9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38009B-4F09-4A5D-844D-ED828719CA5B}" type="datetimeFigureOut">
              <a:rPr lang="ru-RU" smtClean="0"/>
              <a:pPr/>
              <a:t>18.02.2020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52AFC8-1FB8-4A75-9734-04EBE9706C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24000"/>
            <a:ext cx="5688632" cy="485732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«Есть такая профессия – Родину защищать».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Воздушно-космические силы: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4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космические войска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военно-воздушные силы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противовоздушная оборона (ПВО)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001DSC_77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764704"/>
            <a:ext cx="4059238" cy="265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001DSC_7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0000">
            <a:off x="4410736" y="2988518"/>
            <a:ext cx="4421971" cy="354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001DSC_7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80000">
            <a:off x="318941" y="3211073"/>
            <a:ext cx="4201154" cy="331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2968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300000">
            <a:off x="145781" y="1014932"/>
            <a:ext cx="4243851" cy="353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воздушно-десантные войска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0fc59aa72e79928386360e6c6faa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4494572" y="1016835"/>
            <a:ext cx="4272880" cy="319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01008"/>
            <a:ext cx="410445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e_screenshot_201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6043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-fevraly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13756"/>
            <a:ext cx="5809828" cy="448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Нашей </a:t>
            </a:r>
            <a:r>
              <a:rPr lang="ru-RU" sz="3200" smtClean="0">
                <a:solidFill>
                  <a:schemeClr val="tx2">
                    <a:lumMod val="10000"/>
                  </a:schemeClr>
                </a:solidFill>
              </a:rPr>
              <a:t>армии </a:t>
            </a:r>
            <a:r>
              <a:rPr lang="ru-RU" sz="3200" smtClean="0">
                <a:solidFill>
                  <a:schemeClr val="tx2">
                    <a:lumMod val="10000"/>
                  </a:schemeClr>
                </a:solidFill>
              </a:rPr>
              <a:t>российской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День рожденья в феврале!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Слава ей непобедимой!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Слава миру на земле!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535491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Богатыри русские.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Богатыри – герои былин и сказаний, обладающие большой силой. Они стояли на страже Руси.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Сухопутные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войска.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115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Иван Грозный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980728"/>
            <a:ext cx="4712200" cy="547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Стрельцы. Оружие стрельцов: пищали, бердаши.</a:t>
            </a:r>
            <a:endParaRPr lang="ru-RU" dirty="0"/>
          </a:p>
        </p:txBody>
      </p:sp>
      <p:pic>
        <p:nvPicPr>
          <p:cNvPr id="5" name="Рисунок 4" descr="grozny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744416" cy="500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-3-3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6778" y="1916832"/>
            <a:ext cx="302999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Военно-морской флот.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7606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«Морским судам быть!»</a:t>
            </a:r>
            <a:br>
              <a:rPr lang="ru-RU" dirty="0" smtClean="0"/>
            </a:br>
            <a:r>
              <a:rPr lang="ru-RU" dirty="0" smtClean="0"/>
              <a:t>      Царь Петр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5" name="Содержимое 4" descr="2064116_Museu_ProvidedCHO_Nationalmuseum__Sweden_3509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600400" cy="47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eview_60596df69bfebdab99bfdd44a82ca8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50405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Военная авиация России стала развиваться в начале </a:t>
            </a:r>
            <a:r>
              <a:rPr lang="en-US" dirty="0" smtClean="0"/>
              <a:t>XX</a:t>
            </a:r>
            <a:r>
              <a:rPr lang="ru-RU" dirty="0" smtClean="0"/>
              <a:t> века во время </a:t>
            </a:r>
            <a:r>
              <a:rPr lang="en-US" dirty="0" smtClean="0"/>
              <a:t>I</a:t>
            </a:r>
            <a:r>
              <a:rPr lang="ru-RU" dirty="0" smtClean="0"/>
              <a:t> мировой войны.</a:t>
            </a:r>
          </a:p>
          <a:p>
            <a:pPr algn="ctr">
              <a:buNone/>
            </a:pPr>
            <a:r>
              <a:rPr lang="ru-RU" dirty="0" smtClean="0"/>
              <a:t>Самолет «Русский витязь»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Воздушно-космические силы.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ikorsky_Russky_Vityaz_(Le_Gran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79928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Вооруженные силы современной России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524000"/>
            <a:ext cx="4896544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i="1" dirty="0" smtClean="0">
                <a:solidFill>
                  <a:srgbClr val="002060"/>
                </a:solidFill>
              </a:rPr>
              <a:t>Сухопутные войска: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мотострелки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танкисты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артиллеристы и ракетчики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разведчики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противовоздушная оборона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инженерные войска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связисты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радиационная,биологическая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 химзащита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407390_42_i_14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-240000">
            <a:off x="4663228" y="1169957"/>
            <a:ext cx="34563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0000">
            <a:off x="4917998" y="3765599"/>
            <a:ext cx="3825646" cy="268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1_KOMvPW_18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590001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7063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2120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7320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84984"/>
            <a:ext cx="4356040" cy="285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7320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501008"/>
            <a:ext cx="4356040" cy="308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Военно-морской флот: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4726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береговая охрана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морская авиация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подводные войска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надводные силы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890x675_XW3NMVBx8451415x8Vr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92696"/>
            <a:ext cx="46085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890x675_XW3NMVBx8451415x8V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46085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vodnaia-lodka-proekta-955-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148064" cy="385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origina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51125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</TotalTime>
  <Words>106</Words>
  <Application>Microsoft Office PowerPoint</Application>
  <PresentationFormat>Экран (4:3)</PresentationFormat>
  <Paragraphs>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Comic Sans MS</vt:lpstr>
      <vt:lpstr>Constantia</vt:lpstr>
      <vt:lpstr>Wingdings</vt:lpstr>
      <vt:lpstr>Wingdings 2</vt:lpstr>
      <vt:lpstr>Бумажная</vt:lpstr>
      <vt:lpstr>«Есть такая профессия – Родину защищать».</vt:lpstr>
      <vt:lpstr>Богатыри русские.  Богатыри – герои былин и сказаний, обладающие большой силой. Они стояли на страже Руси.</vt:lpstr>
      <vt:lpstr>Сухопутные войска.</vt:lpstr>
      <vt:lpstr>Военно-морской флот.</vt:lpstr>
      <vt:lpstr>Воздушно-космические силы.</vt:lpstr>
      <vt:lpstr>Вооруженные силы современной России</vt:lpstr>
      <vt:lpstr>Презентация PowerPoint</vt:lpstr>
      <vt:lpstr>Военно-морской флот:</vt:lpstr>
      <vt:lpstr>Презентация PowerPoint</vt:lpstr>
      <vt:lpstr>Воздушно-космические силы:</vt:lpstr>
      <vt:lpstr>воздушно-десантные войска</vt:lpstr>
      <vt:lpstr>Презентация PowerPoint</vt:lpstr>
      <vt:lpstr>Нашей армии российской День рожденья в феврале! Слава ей непобедимой! Слава миру на земле!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«Есть такая профессия – Родину защищать».</dc:title>
  <dc:creator>Андрей</dc:creator>
  <cp:lastModifiedBy>Пользователь Windows</cp:lastModifiedBy>
  <cp:revision>31</cp:revision>
  <dcterms:created xsi:type="dcterms:W3CDTF">2020-02-15T12:58:44Z</dcterms:created>
  <dcterms:modified xsi:type="dcterms:W3CDTF">2020-02-18T05:09:41Z</dcterms:modified>
</cp:coreProperties>
</file>