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7D22D-FA7B-42C8-A378-4690F4EB7B9E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07877-5D76-4C17-8361-4E70126FA82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49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7877-5D76-4C17-8361-4E70126FA82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694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338009B-4F09-4A5D-844D-ED828719CA5B}" type="datetimeFigureOut">
              <a:rPr lang="ru-RU" smtClean="0"/>
              <a:pPr/>
              <a:t>18.02.2020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352AFC8-1FB8-4A75-9734-04EBE9706C0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6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24000"/>
            <a:ext cx="5688632" cy="485732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Comic Sans MS" pitchFamily="66" charset="0"/>
              </a:rPr>
              <a:t>«Есть такая профессия – Родину защищать».</a:t>
            </a:r>
            <a:endParaRPr lang="ru-RU" sz="28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Воздушно-космические силы: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59936" cy="5400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космические войска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военно-воздушные силы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противовоздушная оборона (ПВО)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Содержимое 4" descr="001DSC_773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39952" y="764704"/>
            <a:ext cx="4059238" cy="2651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4" descr="001DSC_77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40000">
            <a:off x="4410736" y="2988518"/>
            <a:ext cx="4421971" cy="3544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4" descr="001DSC_77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180000">
            <a:off x="318941" y="3211073"/>
            <a:ext cx="4201154" cy="3319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129684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-300000">
            <a:off x="145781" y="1014932"/>
            <a:ext cx="4243851" cy="3530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воздушно-десантные войска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00fc59aa72e79928386360e6c6faa6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00000">
            <a:off x="4494572" y="1016835"/>
            <a:ext cx="4272880" cy="3195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8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501008"/>
            <a:ext cx="4104456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ce_screenshot_20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8460432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-fevralya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113756"/>
            <a:ext cx="5809828" cy="4483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Нашей </a:t>
            </a:r>
            <a:r>
              <a:rPr lang="ru-RU" sz="3200" smtClean="0">
                <a:solidFill>
                  <a:schemeClr val="tx2">
                    <a:lumMod val="10000"/>
                  </a:schemeClr>
                </a:solidFill>
              </a:rPr>
              <a:t>армии </a:t>
            </a:r>
            <a:r>
              <a:rPr lang="ru-RU" sz="3200" smtClean="0">
                <a:solidFill>
                  <a:schemeClr val="tx2">
                    <a:lumMod val="10000"/>
                  </a:schemeClr>
                </a:solidFill>
              </a:rPr>
              <a:t>российской</a:t>
            </a:r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День рожденья в феврале!</a:t>
            </a:r>
            <a:b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Слава ей непобедимой!</a:t>
            </a:r>
            <a:b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Слава миру на земле!</a:t>
            </a:r>
            <a:endParaRPr lang="ru-RU" sz="32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916832"/>
            <a:ext cx="5354918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204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Богатыри русские. 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Богатыри – герои былин и сказаний, обладающие большой силой. Они стояли на страже Руси.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Сухопутные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i="1" dirty="0" smtClean="0">
                <a:solidFill>
                  <a:srgbClr val="C00000"/>
                </a:solidFill>
              </a:rPr>
              <a:t>войска.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59936" cy="51152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Иван Грозный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95936" y="980728"/>
            <a:ext cx="4712200" cy="547260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Стрельцы. Оружие стрельцов: пищали, бердаши.</a:t>
            </a:r>
            <a:endParaRPr lang="ru-RU" dirty="0"/>
          </a:p>
        </p:txBody>
      </p:sp>
      <p:pic>
        <p:nvPicPr>
          <p:cNvPr id="5" name="Рисунок 4" descr="grozny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3744416" cy="5004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6-3-3-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6778" y="1916832"/>
            <a:ext cx="3029998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Военно-морской флот.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4059936" cy="57606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«Морским судам быть!»</a:t>
            </a:r>
            <a:br>
              <a:rPr lang="ru-RU" dirty="0" smtClean="0"/>
            </a:br>
            <a:r>
              <a:rPr lang="ru-RU" dirty="0" smtClean="0"/>
              <a:t>      Царь Петр </a:t>
            </a:r>
            <a:r>
              <a:rPr lang="en-US" dirty="0" smtClean="0"/>
              <a:t>I</a:t>
            </a:r>
            <a:endParaRPr lang="ru-RU" dirty="0"/>
          </a:p>
        </p:txBody>
      </p:sp>
      <p:pic>
        <p:nvPicPr>
          <p:cNvPr id="5" name="Содержимое 4" descr="2064116_Museu_ProvidedCHO_Nationalmuseum__Sweden_35093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3600400" cy="47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review_60596df69bfebdab99bfdd44a82ca83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340768"/>
            <a:ext cx="504056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Военная авиация России стала развиваться в начале </a:t>
            </a:r>
            <a:r>
              <a:rPr lang="en-US" dirty="0" smtClean="0"/>
              <a:t>XX</a:t>
            </a:r>
            <a:r>
              <a:rPr lang="ru-RU" dirty="0" smtClean="0"/>
              <a:t> века во время </a:t>
            </a:r>
            <a:r>
              <a:rPr lang="en-US" dirty="0" smtClean="0"/>
              <a:t>I</a:t>
            </a:r>
            <a:r>
              <a:rPr lang="ru-RU" dirty="0" smtClean="0"/>
              <a:t> мировой войны.</a:t>
            </a:r>
          </a:p>
          <a:p>
            <a:pPr algn="ctr">
              <a:buNone/>
            </a:pPr>
            <a:r>
              <a:rPr lang="ru-RU" dirty="0" smtClean="0"/>
              <a:t>Самолет «Русский витязь»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Воздушно-космические силы.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Sikorsky_Russky_Vityaz_(Le_Grand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420888"/>
            <a:ext cx="7992888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</a:rPr>
              <a:t>Вооруженные силы современной России</a:t>
            </a:r>
            <a:endParaRPr lang="ru-RU" sz="40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524000"/>
            <a:ext cx="4896544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900" i="1" dirty="0" smtClean="0">
                <a:solidFill>
                  <a:srgbClr val="002060"/>
                </a:solidFill>
              </a:rPr>
              <a:t>Сухопутные войска: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мотострелки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танкисты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артиллеристы и ракетчики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разведчики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противовоздушная оборона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инженерные войска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связисты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радиационная,биологическая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и химзащита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Содержимое 4" descr="407390_42_i_147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-240000">
            <a:off x="4663228" y="1169957"/>
            <a:ext cx="345638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60000">
            <a:off x="4917998" y="3765599"/>
            <a:ext cx="3825646" cy="2687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41_KOMvPW_186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4590001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127063-800x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04664"/>
            <a:ext cx="421202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77320-800x8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284984"/>
            <a:ext cx="4356040" cy="2857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77320-800x8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3501008"/>
            <a:ext cx="4356040" cy="3088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2060"/>
                </a:solidFill>
              </a:rPr>
              <a:t>Военно-морской флот: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4059936" cy="547260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береговая охрана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морская авиация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подводные войска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надводные силы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Содержимое 4" descr="890x675_XW3NMVBx8451415x8Vr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67944" y="692696"/>
            <a:ext cx="460851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4" descr="890x675_XW3NMVBx8451415x8Vr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284984"/>
            <a:ext cx="460851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dvodnaia-lodka-proekta-955-mo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5148064" cy="385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original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068960"/>
            <a:ext cx="511256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331</TotalTime>
  <Words>106</Words>
  <Application>Microsoft Office PowerPoint</Application>
  <PresentationFormat>Экран (4:3)</PresentationFormat>
  <Paragraphs>33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Comic Sans MS</vt:lpstr>
      <vt:lpstr>Constantia</vt:lpstr>
      <vt:lpstr>Wingdings</vt:lpstr>
      <vt:lpstr>Wingdings 2</vt:lpstr>
      <vt:lpstr>Бумажная</vt:lpstr>
      <vt:lpstr>«Есть такая профессия – Родину защищать».</vt:lpstr>
      <vt:lpstr>Богатыри русские.  Богатыри – герои былин и сказаний, обладающие большой силой. Они стояли на страже Руси.</vt:lpstr>
      <vt:lpstr>Сухопутные войска.</vt:lpstr>
      <vt:lpstr>Военно-морской флот.</vt:lpstr>
      <vt:lpstr>Воздушно-космические силы.</vt:lpstr>
      <vt:lpstr>Вооруженные силы современной России</vt:lpstr>
      <vt:lpstr>Презентация PowerPoint</vt:lpstr>
      <vt:lpstr>Военно-морской флот:</vt:lpstr>
      <vt:lpstr>Презентация PowerPoint</vt:lpstr>
      <vt:lpstr>Воздушно-космические силы:</vt:lpstr>
      <vt:lpstr>воздушно-десантные войска</vt:lpstr>
      <vt:lpstr>Презентация PowerPoint</vt:lpstr>
      <vt:lpstr>Нашей армии российской День рожденья в феврале! Слава ей непобедимой! Слава миру на земле!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«Есть такая профессия – Родину защищать».</dc:title>
  <dc:creator>Андрей</dc:creator>
  <cp:lastModifiedBy>Пользователь Windows</cp:lastModifiedBy>
  <cp:revision>31</cp:revision>
  <dcterms:created xsi:type="dcterms:W3CDTF">2020-02-15T12:58:44Z</dcterms:created>
  <dcterms:modified xsi:type="dcterms:W3CDTF">2020-02-18T05:09:41Z</dcterms:modified>
</cp:coreProperties>
</file>