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1" r:id="rId9"/>
    <p:sldId id="267" r:id="rId10"/>
    <p:sldId id="266" r:id="rId11"/>
    <p:sldId id="265" r:id="rId12"/>
    <p:sldId id="264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86" d="100"/>
          <a:sy n="86" d="100"/>
        </p:scale>
        <p:origin x="70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208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876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69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06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39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65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35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13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67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9322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A1A09701-769D-48D9-A276-58ACF2A9B878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CB40DFC1-1154-4844-8599-B66DB7722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899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4800" y="1257377"/>
            <a:ext cx="11887200" cy="822325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№35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1803" y="0"/>
            <a:ext cx="11619571" cy="1405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3405" marR="247650" algn="ctr">
              <a:spcBef>
                <a:spcPts val="865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Районный</a:t>
            </a:r>
            <a:r>
              <a:rPr lang="ru-RU" sz="2000" b="1" spc="-3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spc="-1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конкурс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педагогического</a:t>
            </a:r>
            <a:r>
              <a:rPr lang="ru-RU" sz="2000" b="1" spc="-4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мастерства</a:t>
            </a:r>
            <a:r>
              <a:rPr lang="ru-RU" sz="2000" b="1" spc="-4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ru-RU" sz="2000" b="1" spc="-4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лучшую</a:t>
            </a:r>
            <a:r>
              <a:rPr lang="ru-RU" sz="20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авторскую</a:t>
            </a:r>
            <a:r>
              <a:rPr lang="ru-RU" sz="20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настольную</a:t>
            </a:r>
            <a:r>
              <a:rPr lang="ru-RU" sz="2000" b="1" spc="-4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spc="-2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игру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3405" marR="246380" algn="ctr">
              <a:lnSpc>
                <a:spcPct val="107000"/>
              </a:lnSpc>
              <a:spcBef>
                <a:spcPts val="120"/>
              </a:spcBef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«Волшебный</a:t>
            </a:r>
            <a:r>
              <a:rPr lang="ru-RU" sz="2000" b="1" spc="-2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мир</a:t>
            </a:r>
            <a:r>
              <a:rPr lang="ru-RU" sz="2000" b="1" spc="-2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сказок»,</a:t>
            </a:r>
            <a:r>
              <a:rPr lang="ru-RU" sz="2000" b="1" spc="-2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b="1" spc="-25" dirty="0" smtClean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73405" marR="246380" algn="ctr">
              <a:lnSpc>
                <a:spcPct val="107000"/>
              </a:lnSpc>
              <a:spcBef>
                <a:spcPts val="12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посвященный</a:t>
            </a:r>
            <a:r>
              <a:rPr lang="ru-RU" sz="2000" b="1" spc="-25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225-летию</a:t>
            </a:r>
            <a:r>
              <a:rPr lang="ru-RU" sz="2000" b="1" spc="-2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</a:t>
            </a:r>
            <a:r>
              <a:rPr lang="ru-RU" sz="2000" b="1" spc="-2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дня</a:t>
            </a:r>
            <a:r>
              <a:rPr lang="ru-RU" sz="2000" b="1" spc="-3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рождения А.С. Пушкина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34670">
              <a:spcBef>
                <a:spcPts val="145"/>
              </a:spcBef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553736" y="6035675"/>
            <a:ext cx="11887200" cy="822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None/>
              <a:defRPr sz="32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4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Автор: воспитатель Спиненко Анастасия Владимировна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60395" y="3411357"/>
            <a:ext cx="87760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Угадай - ка сказки А.С. Пушкина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59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detskie-stihi.ru/wp-content/uploads/2023/06/623597b081317af2173f8ddd92df58b5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313" y="296917"/>
            <a:ext cx="4252077" cy="35912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Рисунок 2" descr="https://fs.znanio.ru/d5af0e/c8/e7/b6b9268ebc53a2a3e9569111cba4d6736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46" y="631454"/>
            <a:ext cx="3348990" cy="227203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https://gas-kvas.com/uploads/posts/2023-02/1676543430_gas-kvas-com-p-tsarskie-palati-risunok-detskii-4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3053" y="631454"/>
            <a:ext cx="3310890" cy="227203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https://www.maam.ru/upload/blogs/detsad-395968-148750150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546" y="3883698"/>
            <a:ext cx="3348990" cy="227647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https://stellapuzzle.ru/image/cache/catalog/puzzles/f1e82a9d371d687cb3e8da5ecb49564d-700x700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7" y="4268462"/>
            <a:ext cx="3209925" cy="2291080"/>
          </a:xfrm>
          <a:prstGeom prst="roundRect">
            <a:avLst>
              <a:gd name="adj" fmla="val 11111"/>
            </a:avLst>
          </a:prstGeom>
          <a:ln w="190500" cap="rnd">
            <a:solidFill>
              <a:srgbClr val="3DB52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https://polinka.top/uploads/posts/2023-06/1685572878_polinka-top-p-nevod-kartinka-pinterest-2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953" y="3888143"/>
            <a:ext cx="3348990" cy="227203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11109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1083" y="175812"/>
            <a:ext cx="11664176" cy="4764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2: «Кто я?». 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9580" indent="-449580" algn="just">
              <a:lnSpc>
                <a:spcPct val="107000"/>
              </a:lnSpc>
              <a:spcAft>
                <a:spcPts val="0"/>
              </a:spcAft>
            </a:pPr>
            <a:r>
              <a:rPr lang="ru-RU" sz="32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внимание, мышление, связную речь.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Учить называть героев сказок А.С. Пушкина и сказочные предметы, отгадывать их, задавая наводящие вопросы.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Минимальное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количество участников 2 человека, максимальное – вся группа. 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0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" b="90500" l="0" r="990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0379"/>
            <a:ext cx="8315093" cy="56391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11015" y="530921"/>
            <a:ext cx="3980985" cy="4241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Примерные вопросы: 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я живая или неживая природа?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я предмет мебели/посуда/жилище?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я явление природы?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я умею летать/ плавать?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 меня 2 ноги/ хвост/клюв/плавники?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я умею кричать кукареку/петь/рассказывать сказки?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 меня есть рога и копыта?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 меня 4 лапы?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я умею щелкать орешки?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 меня есть ступа?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 меня есть корона?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у меня много денег?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61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43307" y="1276635"/>
            <a:ext cx="8705385" cy="981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5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</a:t>
            </a:r>
            <a:endParaRPr lang="ru-RU" sz="5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https://img.razrisyika.ru/kart/117/1200/465937-pushkin-skazki-3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296" y="2709747"/>
            <a:ext cx="6009406" cy="3733475"/>
          </a:xfrm>
          <a:prstGeom prst="roundRect">
            <a:avLst>
              <a:gd name="adj" fmla="val 11111"/>
            </a:avLst>
          </a:prstGeom>
          <a:ln w="190500" cap="rnd">
            <a:solidFill>
              <a:srgbClr val="C0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2754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91015" y="132691"/>
            <a:ext cx="11251581" cy="5977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область: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познавательно-речевое развитие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Возрастная категория воспитанников: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5-7 лет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Развивать речь детей, активизировать словарный запас. 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Закреплять знание сказок А.С. Пушкина. </a:t>
            </a:r>
            <a:endParaRPr lang="ru-RU" sz="3200" dirty="0" smtClean="0">
              <a:solidFill>
                <a:srgbClr val="00206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</a:t>
            </a: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 к творчеству русских писателей, любовь к книге, чтению.</a:t>
            </a:r>
            <a:endParaRPr lang="ru-RU" sz="32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коммуникативные навыки, самостоятельность в выборе деятельности, самоорганизацию, учить делиться знаниями.</a:t>
            </a:r>
            <a:endParaRPr lang="ru-RU" sz="32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3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8268" y="1362024"/>
            <a:ext cx="11095464" cy="32612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Вариант 1: «Угадай сказку». </a:t>
            </a:r>
            <a:endParaRPr lang="ru-RU" sz="40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 </a:t>
            </a: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Развивать умение вспоминать название сказки, находить нужный эпизод среди других картинок, собирать сказку по карточкам.</a:t>
            </a:r>
            <a:endParaRPr lang="ru-RU" sz="28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Закреплять умение узнавать ту или иную сказку, учить обосновывать свой выбор, называя основные эпизоды сказки, коротко рассказывать, о чем эта сказка.</a:t>
            </a:r>
            <a:endParaRPr lang="ru-RU" sz="2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07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5298" y="222354"/>
            <a:ext cx="50708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Правила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игры: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игре принимают участие от 3 до 6 человек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C:\Users\Administrator\Desktop\игра по пушкину\золотой петушок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529" y="1638940"/>
            <a:ext cx="3489655" cy="24315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4" name="Рисунок 3" descr="C:\Users\Administrator\Desktop\игра по пушкину\о попе и работнике балде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34" y="1612358"/>
            <a:ext cx="3614369" cy="24315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" name="Рисунок 4" descr="C:\Users\Administrator\Desktop\игра по пушкину\у лукоморья дуб ...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72" y="4112749"/>
            <a:ext cx="3645938" cy="25125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 descr="C:\Users\Administrator\Desktop\игра по пушкину\сказка о царе салтане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784" y="4112749"/>
            <a:ext cx="3630152" cy="25531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 descr="https://cdn.culture.ru/images/e6602d2a-72cf-57c6-9f09-a026ecb2f7bd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310" y="1596679"/>
            <a:ext cx="3707529" cy="25160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8" name="Рисунок 7" descr="https://detskie-stihi.ru/wp-content/uploads/2023/06/623597b081317af2173f8ddd92df58b5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310" y="4080788"/>
            <a:ext cx="3707316" cy="25765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9151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istrator\Desktop\игра по пушкину\о попе и работнике балде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854" y="91264"/>
            <a:ext cx="4054477" cy="3454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Рисунок 2" descr="https://avatars.dzeninfra.ru/get-zen_doc/3524431/pub_61a75f9db8c53d7a70b5e66d_61a75fe9548e4823528ed776/scale_120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51" y="326637"/>
            <a:ext cx="2201545" cy="321246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https://papik.pro/izobr/uploads/posts/2023-02/1677382985_papik-pro-p-illyustratsii-k-skazke-o-pope-i-rabotnike-2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4617" y="319653"/>
            <a:ext cx="2268855" cy="3226435"/>
          </a:xfrm>
          <a:prstGeom prst="roundRect">
            <a:avLst>
              <a:gd name="adj" fmla="val 11111"/>
            </a:avLst>
          </a:prstGeom>
          <a:ln w="190500" cap="rnd">
            <a:solidFill>
              <a:srgbClr val="0070C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https://gas-kvas.com/grafic/uploads/posts/2023-09/1695899720_gas-kvas-com-p-kartinki-o-pope-i-o-rabotnike-yego-balde-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29" y="4111075"/>
            <a:ext cx="3209925" cy="2209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0070C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https://u.livelib.ru/reader/SvetlanaRezedent/o/zng2vpdf/o-o.jpe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0145" y="4111075"/>
            <a:ext cx="3209925" cy="2209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0070C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https://papik.pro/izobr/uploads/posts/2023-02/1677382991_papik-pro-p-illyustratsii-k-skazke-o-pope-i-rabotnike-37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7" y="4111075"/>
            <a:ext cx="3209925" cy="2209800"/>
          </a:xfrm>
          <a:prstGeom prst="roundRect">
            <a:avLst>
              <a:gd name="adj" fmla="val 11111"/>
            </a:avLst>
          </a:prstGeom>
          <a:ln w="190500" cap="rnd">
            <a:solidFill>
              <a:srgbClr val="0070C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01845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istrator\Desktop\игра по пушкину\золотой петушок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698" y="453034"/>
            <a:ext cx="4134906" cy="32774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Рисунок 2" descr="https://sun9-39.userapi.com/impg/hRF7bNr3m9fiCKA9MiadyeBNA10awlIVMwSy5g/rlhmXxSKy0E.jpg?size=600x489&amp;quality=96&amp;sign=07e8100790d205fef72a2e9cc81f0f20&amp;type=album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763" y="453034"/>
            <a:ext cx="3209925" cy="227203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https://gas-kvas.com/uploads/posts/2023-02/1676382596_gas-kvas-com-p-risunok-k-shakherezade-rimskogo-korsakova-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494" y="3277265"/>
            <a:ext cx="2225040" cy="324739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https://s3.deti123.ru/prod/source/origin/tales/skazka-o-zolotom-petuske/6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1188" y="4247228"/>
            <a:ext cx="3209925" cy="227203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C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https://deti-online.com/i/7/d7/11023/@2x/skazka-o-zolotom-petushke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768" y="3282663"/>
            <a:ext cx="2270760" cy="323659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https://i.mycdn.me/videoPreview?id=3564190239284&amp;type=47&amp;idx=32&amp;tkn=72NBMB8hETRMX7Q5BAVRq99F9_A&amp;i=1&amp;fn=external_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056" y="453034"/>
            <a:ext cx="3238500" cy="227203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3098347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dn.culture.ru/images/e6602d2a-72cf-57c6-9f09-a026ecb2f7bd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035" y="180475"/>
            <a:ext cx="4466867" cy="35663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Рисунок 2" descr="https://theslide.ru/img/thumbs/d4a9b84ea717dbf25cc29223b9f2829d-800x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10" y="3729626"/>
            <a:ext cx="3209925" cy="229806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https://i.ytimg.com/vi/OUIZM1qkq_E/hqdefault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037" y="4153373"/>
            <a:ext cx="3209925" cy="229806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https://avatars.mds.yandex.net/get-images-cbir/9123155/rh3bcOmT7tW8vfMkd1Nmtw6982/ocr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138" y="3813717"/>
            <a:ext cx="3209925" cy="229806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https://gas-kvas.com/grafic/uploads/posts/2023-10/1696494175_gas-kvas-com-p-kartinki-k-skazke-o-mertvoi-tsarevne-i-sem-3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953" y="618436"/>
            <a:ext cx="3209925" cy="2272030"/>
          </a:xfrm>
          <a:prstGeom prst="roundRect">
            <a:avLst>
              <a:gd name="adj" fmla="val 11111"/>
            </a:avLst>
          </a:prstGeom>
          <a:ln w="190500" cap="rnd">
            <a:solidFill>
              <a:srgbClr val="A00298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https://clonforum.com/uploads/default/original/3X/a/2/a23ec3a654b87585206e32203ae443a116d19a7d.jpeg?utm_source=forum.ageofclones.com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74" y="618436"/>
            <a:ext cx="3209925" cy="2298065"/>
          </a:xfrm>
          <a:prstGeom prst="roundRect">
            <a:avLst>
              <a:gd name="adj" fmla="val 11111"/>
            </a:avLst>
          </a:prstGeom>
          <a:ln w="190500" cap="rnd">
            <a:solidFill>
              <a:srgbClr val="A00298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59316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istrator\Desktop\игра по пушкину\у лукоморья дуб ...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343" y="0"/>
            <a:ext cx="4069311" cy="31689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Рисунок 2" descr="https://gas-kvas.com/uploads/posts/2023-02/1676734698_gas-kvas-com-p-detskii-risunok-koldun-neset-bogatirya-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86" y="3925229"/>
            <a:ext cx="3348990" cy="227203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bg1">
                <a:lumMod val="5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https://gas-kvas.com/uploads/posts/2023-01/1673482392_gas-kvas-com-p-dub-i-kot-uchenii-risunok-detskii-3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38" y="687209"/>
            <a:ext cx="3348990" cy="227203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3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https://en.grandgames.net/puzzle/source_v/skazki_aspushkina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222" y="3284034"/>
            <a:ext cx="2281555" cy="328549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https://i07.fotocdn.net/s208/1d5d6a56fa7d3261/public_pin_l/2541174866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768" y="3925229"/>
            <a:ext cx="3348990" cy="2287905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3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https://kulturarb.ru/images/procultr/50cfab36713a5370c2473e8cb9a8bf6e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2061" y="698361"/>
            <a:ext cx="3348990" cy="227203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65963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istrator\Desktop\игра по пушкину\сказка о царе салтане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869" y="618891"/>
            <a:ext cx="4483278" cy="31279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168" y="3299365"/>
            <a:ext cx="2276475" cy="3305175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4" name="Рисунок 3" descr="https://i.ytimg.com/vi/BVtPtvVh87s/maxresdefault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08" y="4221548"/>
            <a:ext cx="3302000" cy="2286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https://cdn.fishki.net/upload/users/2021/01/29/1155030/698feef42dd53cf15efbbc499e116b7b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7373" y="4014439"/>
            <a:ext cx="3324225" cy="2286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https://mama-creative.ru/donng/kak_narisovat_caricu_lebed_iz_skazki_o_care_saltane_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81" y="379142"/>
            <a:ext cx="3324225" cy="2286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2">
                <a:lumMod val="75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https://avatars.mds.yandex.net/i?id=5d18e30149a143e6a6e711dcd996378c34d5acfb-11026079-images-thumbs&amp;n=1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6785" y="379142"/>
            <a:ext cx="3324225" cy="2286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FF0000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23495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TM03457491[[fn=Метрополия]]</Template>
  <TotalTime>93</TotalTime>
  <Words>299</Words>
  <Application>Microsoft Office PowerPoint</Application>
  <PresentationFormat>Широкоэкранный</PresentationFormat>
  <Paragraphs>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Метрополия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Administrator</dc:creator>
  <cp:lastModifiedBy>Administrator</cp:lastModifiedBy>
  <cp:revision>8</cp:revision>
  <dcterms:created xsi:type="dcterms:W3CDTF">2024-03-25T13:48:20Z</dcterms:created>
  <dcterms:modified xsi:type="dcterms:W3CDTF">2024-03-25T15:21:30Z</dcterms:modified>
</cp:coreProperties>
</file>