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Autofit/>
          </a:bodyPr>
          <a:lstStyle/>
          <a:p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«Занимательная математика».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STEM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-технологий в формировании основ элементарных математических представлений 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дошкольников.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asmqowl_201306212157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636912"/>
            <a:ext cx="4932000" cy="3840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51vIkGNzzcL._UL1000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501008"/>
            <a:ext cx="1476000" cy="140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5000">
        <p15:prstTrans prst="pageCurlDouble"/>
      </p:transition>
    </mc:Choice>
    <mc:Fallback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686800" cy="5624054"/>
          </a:xfrm>
        </p:spPr>
        <p:txBody>
          <a:bodyPr>
            <a:noAutofit/>
          </a:bodyPr>
          <a:lstStyle/>
          <a:p>
            <a:pPr algn="l"/>
            <a:b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Программа  кружка  дополнительного  образования  с  использованием 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STEM-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технологий осуществляет комплексное решение задач математического развития дошкольников с учетом возрастных и индивидуальных особенностей детей дошкольного возраста по следующим направлениям:</a:t>
            </a:r>
            <a:b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величина, форма, пространство, время, количество и счёт.</a:t>
            </a:r>
            <a:b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Цель:  использование  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STEM</a:t>
            </a: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-технологий  для  повышения  уровня      сформированности элементарных математических представлений у детей дошкольного возраста.</a:t>
            </a:r>
            <a:b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Задачи: знакомство с величинами;</a:t>
            </a:r>
            <a:b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знакомство с числами в пределах 20;</a:t>
            </a:r>
            <a:b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знакомство со сложением и вычитанием;</a:t>
            </a:r>
            <a:b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знакомство  с геометрическими понятиями; </a:t>
            </a:r>
            <a:b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освоение временных и пространственных понятий.</a:t>
            </a:r>
            <a:b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8000">
        <p15:prstTrans prst="pageCurlDouble"/>
      </p:transition>
    </mc:Choice>
    <mc:Fallback>
      <p:transition spd="slow" advClick="0" advTm="1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44016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Включает настольные развивающие игры, пособия для сенсорного развития, наборы геометрических тел и фигур, раздаточный и демонстрационный материалы по математическим направлениям, логические головоломки, математические конструкторы, круги Луллия и другое.</a:t>
            </a:r>
          </a:p>
        </p:txBody>
      </p:sp>
      <p:pic>
        <p:nvPicPr>
          <p:cNvPr id="4" name="Рисунок 3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844824"/>
            <a:ext cx="3600000" cy="2669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44824"/>
            <a:ext cx="3600000" cy="2669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maxresdefau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005064"/>
            <a:ext cx="1979066" cy="2669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maxresdefaul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4005064"/>
            <a:ext cx="3024000" cy="2242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maxresdefaul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4005064"/>
            <a:ext cx="1979066" cy="2669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0">
        <p15:prstTrans prst="pageCurlDouble"/>
      </p:transition>
    </mc:Choice>
    <mc:Fallback>
      <p:transition spd="slow" advClick="0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Наборы для развития пространственного мышления</a:t>
            </a:r>
          </a:p>
        </p:txBody>
      </p:sp>
      <p:pic>
        <p:nvPicPr>
          <p:cNvPr id="3" name="Рисунок 2" descr="8bd79ebb061401ce67e996ef76cd42ba-800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4573356" y="1483428"/>
            <a:ext cx="4427554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8bd79ebb061401ce67e996ef76cd42ba-800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12776"/>
            <a:ext cx="3672000" cy="49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8bd79ebb061401ce67e996ef76cd42ba-800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4194843"/>
            <a:ext cx="2880000" cy="2663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Наборы для развития логического мышления</a:t>
            </a:r>
          </a:p>
        </p:txBody>
      </p:sp>
      <p:pic>
        <p:nvPicPr>
          <p:cNvPr id="4" name="Рисунок 3" descr="e4c05c20604766e5a3388c6978f685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429000"/>
            <a:ext cx="3744000" cy="3271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4c05c20604766e5a3388c6978f685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340768"/>
            <a:ext cx="4104000" cy="3167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4c05c20604766e5a3388c6978f685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836712"/>
            <a:ext cx="3056676" cy="3056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4c05c20604766e5a3388c6978f685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4005064"/>
            <a:ext cx="3744000" cy="2639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8000">
        <p15:prstTrans prst="pageCurlDouble"/>
      </p:transition>
    </mc:Choice>
    <mc:Fallback>
      <p:transition spd="slow" advClick="0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Наборы для формирования представлений о количестве и счёте.</a:t>
            </a:r>
          </a:p>
        </p:txBody>
      </p:sp>
      <p:pic>
        <p:nvPicPr>
          <p:cNvPr id="3" name="Рисунок 2" descr="51vIkGNzzcL._UL1000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412776"/>
            <a:ext cx="3564000" cy="338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51vIkGNzzcL._UL1000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340768"/>
            <a:ext cx="36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51vIkGNzzcL._UL1000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4653136"/>
            <a:ext cx="5400000" cy="1995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51vIkGNzzcL._UL1000_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293096"/>
            <a:ext cx="3564000" cy="2355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7000">
        <p15:prstTrans prst="pageCurlDouble"/>
      </p:transition>
    </mc:Choice>
    <mc:Fallback>
      <p:transition spd="slow" advClick="0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2304256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3000">
        <p15:prstTrans prst="pageCurlDouble"/>
      </p:transition>
    </mc:Choice>
    <mc:Fallback>
      <p:transition spd="slow" advClick="0" advTm="3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312</TotalTime>
  <Words>187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 «Занимательная математика».  Использование STEM-технологий в формировании основ элементарных математических представлений  у дошкольников.</vt:lpstr>
      <vt:lpstr>               Программа  кружка  дополнительного  образования  с  использованием STEM-технологий осуществляет комплексное решение задач математического развития дошкольников с учетом возрастных и индивидуальных особенностей детей дошкольного возраста по следующим направлениям: величина, форма, пространство, время, количество и счёт.                Цель:  использование  STEM-технологий  для  повышения  уровня      сформированности элементарных математических представлений у детей дошкольного возраста.   Задачи: знакомство с величинами;                знакомство с числами в пределах 20;                знакомство со сложением и вычитанием;                знакомство  с геометрическими понятиями;                 освоение временных и пространственных понятий.    </vt:lpstr>
      <vt:lpstr>Включает настольные развивающие игры, пособия для сенсорного развития, наборы геометрических тел и фигур, раздаточный и демонстрационный материалы по математическим направлениям, логические головоломки, математические конструкторы, круги Луллия и другое.</vt:lpstr>
      <vt:lpstr>Наборы для развития пространственного мышления</vt:lpstr>
      <vt:lpstr>Наборы для развития логического мышления</vt:lpstr>
      <vt:lpstr>Наборы для формирования представлений о количестве и счёте.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Andrey Dolmatov</cp:lastModifiedBy>
  <cp:revision>34</cp:revision>
  <dcterms:created xsi:type="dcterms:W3CDTF">2022-05-19T12:11:08Z</dcterms:created>
  <dcterms:modified xsi:type="dcterms:W3CDTF">2023-09-17T15:29:11Z</dcterms:modified>
</cp:coreProperties>
</file>