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69F9-7355-4B10-BB55-6C414A74B78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7E18D47-CEB1-4DF8-AF09-272CF27F7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69F9-7355-4B10-BB55-6C414A74B78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7E18D47-CEB1-4DF8-AF09-272CF27F7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6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69F9-7355-4B10-BB55-6C414A74B78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7E18D47-CEB1-4DF8-AF09-272CF27F7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45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69F9-7355-4B10-BB55-6C414A74B78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7E18D47-CEB1-4DF8-AF09-272CF27F72C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8819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69F9-7355-4B10-BB55-6C414A74B78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7E18D47-CEB1-4DF8-AF09-272CF27F7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66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69F9-7355-4B10-BB55-6C414A74B78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8D47-CEB1-4DF8-AF09-272CF27F7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54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69F9-7355-4B10-BB55-6C414A74B78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8D47-CEB1-4DF8-AF09-272CF27F7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00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69F9-7355-4B10-BB55-6C414A74B78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8D47-CEB1-4DF8-AF09-272CF27F7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2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4C469F9-7355-4B10-BB55-6C414A74B78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7E18D47-CEB1-4DF8-AF09-272CF27F7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0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69F9-7355-4B10-BB55-6C414A74B78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8D47-CEB1-4DF8-AF09-272CF27F7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69F9-7355-4B10-BB55-6C414A74B78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7E18D47-CEB1-4DF8-AF09-272CF27F7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5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69F9-7355-4B10-BB55-6C414A74B78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8D47-CEB1-4DF8-AF09-272CF27F7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69F9-7355-4B10-BB55-6C414A74B78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8D47-CEB1-4DF8-AF09-272CF27F7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06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69F9-7355-4B10-BB55-6C414A74B78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8D47-CEB1-4DF8-AF09-272CF27F7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2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69F9-7355-4B10-BB55-6C414A74B78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8D47-CEB1-4DF8-AF09-272CF27F7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34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69F9-7355-4B10-BB55-6C414A74B78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8D47-CEB1-4DF8-AF09-272CF27F7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3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69F9-7355-4B10-BB55-6C414A74B78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8D47-CEB1-4DF8-AF09-272CF27F7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5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469F9-7355-4B10-BB55-6C414A74B782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18D47-CEB1-4DF8-AF09-272CF27F7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19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Мои домашние животные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02256" y="5846618"/>
            <a:ext cx="3168072" cy="676563"/>
          </a:xfrm>
        </p:spPr>
        <p:txBody>
          <a:bodyPr>
            <a:normAutofit/>
          </a:bodyPr>
          <a:lstStyle/>
          <a:p>
            <a:r>
              <a:rPr lang="ru-RU" dirty="0" smtClean="0"/>
              <a:t>Семья Егоровых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719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Привет! Я Сёма, а это мои кошечки: Дыня и Куба.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37" y="2317631"/>
            <a:ext cx="3087597" cy="41167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35" y="2506019"/>
            <a:ext cx="5326302" cy="3994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5" y="2157731"/>
            <a:ext cx="3732701" cy="469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938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9079" y="6031345"/>
            <a:ext cx="8422121" cy="60602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Дыня и Куба жили с мамой и папой, когда меня еще не было. А когда появился Я они сразу меня полюбили)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7" y="415636"/>
            <a:ext cx="4337285" cy="5394036"/>
          </a:xfrm>
        </p:spPr>
      </p:pic>
    </p:spTree>
    <p:extLst>
      <p:ext uri="{BB962C8B-B14F-4D97-AF65-F5344CB8AC3E}">
        <p14:creationId xmlns:p14="http://schemas.microsoft.com/office/powerpoint/2010/main" val="90479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5115503" cy="165819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Когда я был маленький и не умел ходить, Дыня присматривала за мной, когда мама выходила из комнаты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370" y="143235"/>
            <a:ext cx="4725212" cy="6300284"/>
          </a:xfrm>
        </p:spPr>
      </p:pic>
    </p:spTree>
    <p:extLst>
      <p:ext uri="{BB962C8B-B14F-4D97-AF65-F5344CB8AC3E}">
        <p14:creationId xmlns:p14="http://schemas.microsoft.com/office/powerpoint/2010/main" val="182774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861" y="1"/>
            <a:ext cx="9909176" cy="1173018"/>
          </a:xfrm>
        </p:spPr>
        <p:txBody>
          <a:bodyPr>
            <a:normAutofit/>
          </a:bodyPr>
          <a:lstStyle/>
          <a:p>
            <a:r>
              <a:rPr lang="ru-RU" dirty="0" smtClean="0"/>
              <a:t>А Куба очень любит со мной спать….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64" y="1226968"/>
            <a:ext cx="3545913" cy="472788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9" y="1226969"/>
            <a:ext cx="3525202" cy="47002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6" y="1736436"/>
            <a:ext cx="4553526" cy="384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66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 и вообще мы весело проводим время))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94" y="1811148"/>
            <a:ext cx="3556470" cy="47384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2157731"/>
            <a:ext cx="5855855" cy="43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5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533" y="2531533"/>
            <a:ext cx="10772775" cy="1658198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sz="4800" dirty="0" smtClean="0"/>
              <a:t>Спасибо за внимание!!!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39933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68</TotalTime>
  <Words>83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Берлин</vt:lpstr>
      <vt:lpstr>Мои домашние животные</vt:lpstr>
      <vt:lpstr>Привет! Я Сёма, а это мои кошечки: Дыня и Куба.</vt:lpstr>
      <vt:lpstr>Дыня и Куба жили с мамой и папой, когда меня еще не было. А когда появился Я они сразу меня полюбили)</vt:lpstr>
      <vt:lpstr>Когда я был маленький и не умел ходить, Дыня присматривала за мной, когда мама выходила из комнаты</vt:lpstr>
      <vt:lpstr>А Куба очень любит со мной спать….</vt:lpstr>
      <vt:lpstr>Ну и вообще мы весело проводим время))</vt:lpstr>
      <vt:lpstr>              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домашние животные</dc:title>
  <dc:creator>bigli</dc:creator>
  <cp:lastModifiedBy>bigli</cp:lastModifiedBy>
  <cp:revision>5</cp:revision>
  <dcterms:created xsi:type="dcterms:W3CDTF">2022-08-29T14:31:04Z</dcterms:created>
  <dcterms:modified xsi:type="dcterms:W3CDTF">2022-08-29T15:39:28Z</dcterms:modified>
</cp:coreProperties>
</file>