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72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969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645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8819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466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854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500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32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605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47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54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06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02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343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73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55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469F9-7355-4B10-BB55-6C414A74B782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18D47-CEB1-4DF8-AF09-272CF27F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919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Мои домашние животные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02256" y="5846618"/>
            <a:ext cx="3168072" cy="676563"/>
          </a:xfrm>
        </p:spPr>
        <p:txBody>
          <a:bodyPr>
            <a:normAutofit/>
          </a:bodyPr>
          <a:lstStyle/>
          <a:p>
            <a:r>
              <a:rPr lang="ru-RU" dirty="0" smtClean="0"/>
              <a:t>Семья Егоровых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7196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Привет! Я Сёма, а это мои кошечки: Дыня и Куба.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437" y="2317631"/>
            <a:ext cx="3087597" cy="411679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135" y="2506019"/>
            <a:ext cx="5326302" cy="39947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25" y="2157731"/>
            <a:ext cx="3732701" cy="469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938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079" y="6031345"/>
            <a:ext cx="8422121" cy="606021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Дыня и Куба жили с мамой и папой, когда меня еще не было. А когда появился Я они сразу меня полюбили)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97" y="415636"/>
            <a:ext cx="4337285" cy="5394036"/>
          </a:xfrm>
        </p:spPr>
      </p:pic>
    </p:spTree>
    <p:extLst>
      <p:ext uri="{BB962C8B-B14F-4D97-AF65-F5344CB8AC3E}">
        <p14:creationId xmlns:p14="http://schemas.microsoft.com/office/powerpoint/2010/main" val="904796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5115503" cy="165819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Когда я был маленький и не умел ходить, Дыня присматривала за мной, когда мама выходила из комнаты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370" y="143235"/>
            <a:ext cx="4725212" cy="6300284"/>
          </a:xfrm>
        </p:spPr>
      </p:pic>
    </p:spTree>
    <p:extLst>
      <p:ext uri="{BB962C8B-B14F-4D97-AF65-F5344CB8AC3E}">
        <p14:creationId xmlns:p14="http://schemas.microsoft.com/office/powerpoint/2010/main" val="1827744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861" y="1"/>
            <a:ext cx="9909176" cy="1173018"/>
          </a:xfrm>
        </p:spPr>
        <p:txBody>
          <a:bodyPr>
            <a:normAutofit/>
          </a:bodyPr>
          <a:lstStyle/>
          <a:p>
            <a:r>
              <a:rPr lang="ru-RU" dirty="0" smtClean="0"/>
              <a:t>А Куба очень любит со мной спать….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564" y="1226968"/>
            <a:ext cx="3545913" cy="472788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9" y="1226969"/>
            <a:ext cx="3525202" cy="47002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6" y="1736436"/>
            <a:ext cx="4553526" cy="384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666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Ну и вообще мы весело проводим время))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294" y="1811148"/>
            <a:ext cx="3556470" cy="473847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4" y="2157731"/>
            <a:ext cx="5855855" cy="439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59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533" y="2531533"/>
            <a:ext cx="10772775" cy="1658198"/>
          </a:xfrm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sz="4800" dirty="0" smtClean="0"/>
              <a:t>Спасибо за внимание!!!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7399338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68</TotalTime>
  <Words>83</Words>
  <Application>Microsoft Office PowerPoint</Application>
  <PresentationFormat>Широкоэкранный</PresentationFormat>
  <Paragraphs>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Trebuchet MS</vt:lpstr>
      <vt:lpstr>Берлин</vt:lpstr>
      <vt:lpstr>Мои домашние животные</vt:lpstr>
      <vt:lpstr>Привет! Я Сёма, а это мои кошечки: Дыня и Куба.</vt:lpstr>
      <vt:lpstr>Дыня и Куба жили с мамой и папой, когда меня еще не было. А когда появился Я они сразу меня полюбили)</vt:lpstr>
      <vt:lpstr>Когда я был маленький и не умел ходить, Дыня присматривала за мной, когда мама выходила из комнаты</vt:lpstr>
      <vt:lpstr>А Куба очень любит со мной спать….</vt:lpstr>
      <vt:lpstr>Ну и вообще мы весело проводим время))</vt:lpstr>
      <vt:lpstr>              Спасибо за внимание!!!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домашние животные</dc:title>
  <dc:creator>bigli</dc:creator>
  <cp:lastModifiedBy>bigli</cp:lastModifiedBy>
  <cp:revision>5</cp:revision>
  <dcterms:created xsi:type="dcterms:W3CDTF">2022-08-29T14:31:04Z</dcterms:created>
  <dcterms:modified xsi:type="dcterms:W3CDTF">2022-08-29T15:39:28Z</dcterms:modified>
</cp:coreProperties>
</file>