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78" r:id="rId7"/>
    <p:sldId id="261" r:id="rId8"/>
    <p:sldId id="262" r:id="rId9"/>
    <p:sldId id="279" r:id="rId10"/>
    <p:sldId id="263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1" r:id="rId23"/>
    <p:sldId id="282" r:id="rId24"/>
    <p:sldId id="275" r:id="rId25"/>
    <p:sldId id="276" r:id="rId26"/>
    <p:sldId id="277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78722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39870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9369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10311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51069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7927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1733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8042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75905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7226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5716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85BF4-6F1E-4985-BDE5-BD3AAA7CA54B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6034-49A4-4552-A3F4-DD0129B7B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944216"/>
          </a:xfr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Единство народов России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589240"/>
            <a:ext cx="2808312" cy="982960"/>
          </a:xfrm>
          <a:noFill/>
          <a:effectLst>
            <a:softEdge rad="127000"/>
          </a:effectLst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Воспитатель 1 КК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Горбаченко Э.А.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9" b="12930"/>
          <a:stretch/>
        </p:blipFill>
        <p:spPr>
          <a:xfrm>
            <a:off x="3419872" y="2590800"/>
            <a:ext cx="4864614" cy="350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064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b="19596"/>
          <a:stretch/>
        </p:blipFill>
        <p:spPr>
          <a:xfrm>
            <a:off x="1475656" y="260648"/>
            <a:ext cx="5904656" cy="60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36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22" y="116632"/>
            <a:ext cx="5052053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7" y="328498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221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812360" cy="58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9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31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774504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18" y="116632"/>
            <a:ext cx="4767994" cy="63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4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7" t="10909" r="2810"/>
          <a:stretch/>
        </p:blipFill>
        <p:spPr>
          <a:xfrm>
            <a:off x="323528" y="369849"/>
            <a:ext cx="8437419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6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3744416" cy="6467041"/>
          </a:xfrm>
        </p:spPr>
      </p:pic>
    </p:spTree>
    <p:extLst>
      <p:ext uri="{BB962C8B-B14F-4D97-AF65-F5344CB8AC3E}">
        <p14:creationId xmlns:p14="http://schemas.microsoft.com/office/powerpoint/2010/main" val="35059262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6708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96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6228654" cy="2978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0" y="3270277"/>
            <a:ext cx="6840760" cy="32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16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04448" cy="59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840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17003"/>
          <a:stretch/>
        </p:blipFill>
        <p:spPr>
          <a:xfrm>
            <a:off x="251520" y="548680"/>
            <a:ext cx="8617936" cy="5512494"/>
          </a:xfrm>
        </p:spPr>
      </p:pic>
    </p:spTree>
    <p:extLst>
      <p:ext uri="{BB962C8B-B14F-4D97-AF65-F5344CB8AC3E}">
        <p14:creationId xmlns:p14="http://schemas.microsoft.com/office/powerpoint/2010/main" val="3649404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84" y="174982"/>
            <a:ext cx="5969163" cy="337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5804"/>
            <a:ext cx="5400600" cy="304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51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3" r="18473"/>
          <a:stretch/>
        </p:blipFill>
        <p:spPr>
          <a:xfrm>
            <a:off x="5436096" y="88044"/>
            <a:ext cx="3585512" cy="4521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01015"/>
            <a:ext cx="604867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331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4" y="3285679"/>
            <a:ext cx="7184682" cy="3435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818"/>
            <a:ext cx="6948264" cy="33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471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019"/>
            <a:ext cx="609600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3" y="3140968"/>
            <a:ext cx="4823520" cy="3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482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27121"/>
          <a:stretch/>
        </p:blipFill>
        <p:spPr>
          <a:xfrm>
            <a:off x="229264" y="692696"/>
            <a:ext cx="880084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245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5691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78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862"/>
            <a:ext cx="6228184" cy="4671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80" y="31723"/>
            <a:ext cx="5105767" cy="38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54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92" y="68878"/>
            <a:ext cx="4192131" cy="3144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389756"/>
            <a:ext cx="4494008" cy="3370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38" y="3501008"/>
            <a:ext cx="4199992" cy="31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67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4807" r="2248"/>
          <a:stretch/>
        </p:blipFill>
        <p:spPr bwMode="auto">
          <a:xfrm>
            <a:off x="251520" y="404664"/>
            <a:ext cx="8580272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971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детей дошкольного возраста о многообразии культур, традиций и обычаев народов России, воспитание уважения и толерантности к представителям разных национальностей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567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2405"/>
            <a:ext cx="4943195" cy="37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8" y="3212976"/>
            <a:ext cx="5229042" cy="348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601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2655" r="25029"/>
          <a:stretch/>
        </p:blipFill>
        <p:spPr>
          <a:xfrm>
            <a:off x="4314204" y="116632"/>
            <a:ext cx="4804466" cy="5410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17871" r="10225"/>
          <a:stretch/>
        </p:blipFill>
        <p:spPr>
          <a:xfrm>
            <a:off x="395536" y="2708920"/>
            <a:ext cx="4782442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93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4893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3280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414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3" r="10327"/>
          <a:stretch/>
        </p:blipFill>
        <p:spPr>
          <a:xfrm>
            <a:off x="395536" y="172081"/>
            <a:ext cx="4032448" cy="645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7" r="27937"/>
          <a:stretch/>
        </p:blipFill>
        <p:spPr>
          <a:xfrm>
            <a:off x="4920564" y="152756"/>
            <a:ext cx="4028225" cy="6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963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34163"/>
            <a:ext cx="4320480" cy="3122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21979"/>
            <a:ext cx="4195936" cy="314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7432"/>
            <a:ext cx="4374215" cy="31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6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34</Words>
  <Application>Microsoft Office PowerPoint</Application>
  <PresentationFormat>Экран (4:3)</PresentationFormat>
  <Paragraphs>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Единство народов России</vt:lpstr>
      <vt:lpstr>Презентация PowerPoint</vt:lpstr>
      <vt:lpstr>Цель: формирование представлений детей дошкольного возраста о многообразии культур, традиций и обычаев народов России, воспитание уважения и толерантности к представителям разных национальностей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Единство народов России</dc:title>
  <dc:creator>Olga</dc:creator>
  <cp:lastModifiedBy>Админ</cp:lastModifiedBy>
  <cp:revision>10</cp:revision>
  <dcterms:created xsi:type="dcterms:W3CDTF">2026-04-19T12:52:35Z</dcterms:created>
  <dcterms:modified xsi:type="dcterms:W3CDTF">2026-04-22T03:41:35Z</dcterms:modified>
</cp:coreProperties>
</file>