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59" r:id="rId6"/>
    <p:sldId id="278" r:id="rId7"/>
    <p:sldId id="261" r:id="rId8"/>
    <p:sldId id="262" r:id="rId9"/>
    <p:sldId id="279" r:id="rId10"/>
    <p:sldId id="263" r:id="rId11"/>
    <p:sldId id="280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81" r:id="rId23"/>
    <p:sldId id="282" r:id="rId24"/>
    <p:sldId id="275" r:id="rId25"/>
    <p:sldId id="276" r:id="rId26"/>
    <p:sldId id="277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78722"/>
      </p:ext>
    </p:extLst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239870"/>
      </p:ext>
    </p:extLst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793690"/>
      </p:ext>
    </p:extLst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10311"/>
      </p:ext>
    </p:extLst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351069"/>
      </p:ext>
    </p:extLst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379273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417331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980426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875905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72263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357167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85BF4-6F1E-4985-BDE5-BD3AAA7CA54B}" type="datetimeFigureOut">
              <a:rPr lang="ru-RU" smtClean="0"/>
              <a:t>22.04.2026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26034-49A4-4552-A3F4-DD0129B7BB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83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f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fif"/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76672"/>
            <a:ext cx="7772400" cy="1944216"/>
          </a:xfrm>
          <a:noFill/>
          <a:effectLst>
            <a:glow rad="228600">
              <a:schemeClr val="accent6">
                <a:satMod val="175000"/>
                <a:alpha val="40000"/>
              </a:schemeClr>
            </a:glow>
            <a:softEdge rad="317500"/>
          </a:effectLst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Единство народов России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589240"/>
            <a:ext cx="2808312" cy="982960"/>
          </a:xfrm>
          <a:noFill/>
          <a:effectLst>
            <a:softEdge rad="127000"/>
          </a:effectLst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Воспитатель 1 КК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Горбаченко Э.А.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69" b="12930"/>
          <a:stretch/>
        </p:blipFill>
        <p:spPr>
          <a:xfrm>
            <a:off x="3419872" y="2590800"/>
            <a:ext cx="4864614" cy="3502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906408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1" b="19596"/>
          <a:stretch/>
        </p:blipFill>
        <p:spPr>
          <a:xfrm>
            <a:off x="1475656" y="260648"/>
            <a:ext cx="5904656" cy="60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78363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22" y="116632"/>
            <a:ext cx="5052053" cy="37890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37" y="3284984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12213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2656"/>
            <a:ext cx="7812360" cy="584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151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88640"/>
            <a:ext cx="473199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7997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8412427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131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56792"/>
            <a:ext cx="3774504" cy="47525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218" y="116632"/>
            <a:ext cx="4767994" cy="63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4412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17" t="10909" r="2810"/>
          <a:stretch/>
        </p:blipFill>
        <p:spPr>
          <a:xfrm>
            <a:off x="323528" y="369849"/>
            <a:ext cx="8437419" cy="610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2614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88640"/>
            <a:ext cx="3744416" cy="6467041"/>
          </a:xfrm>
        </p:spPr>
      </p:pic>
    </p:spTree>
    <p:extLst>
      <p:ext uri="{BB962C8B-B14F-4D97-AF65-F5344CB8AC3E}">
        <p14:creationId xmlns:p14="http://schemas.microsoft.com/office/powerpoint/2010/main" val="350592626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6708"/>
            <a:ext cx="8100392" cy="6075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7961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16632"/>
            <a:ext cx="6228654" cy="2978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60" y="3270277"/>
            <a:ext cx="6840760" cy="3270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616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8680"/>
            <a:ext cx="8604448" cy="592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08407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0" r="17003"/>
          <a:stretch/>
        </p:blipFill>
        <p:spPr>
          <a:xfrm>
            <a:off x="251520" y="548680"/>
            <a:ext cx="8617936" cy="5512494"/>
          </a:xfrm>
        </p:spPr>
      </p:pic>
    </p:spTree>
    <p:extLst>
      <p:ext uri="{BB962C8B-B14F-4D97-AF65-F5344CB8AC3E}">
        <p14:creationId xmlns:p14="http://schemas.microsoft.com/office/powerpoint/2010/main" val="364940492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084" y="174982"/>
            <a:ext cx="5969163" cy="3370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45804"/>
            <a:ext cx="5400600" cy="304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035166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163" r="18473"/>
          <a:stretch/>
        </p:blipFill>
        <p:spPr>
          <a:xfrm>
            <a:off x="5436096" y="88044"/>
            <a:ext cx="3585512" cy="45216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2201015"/>
            <a:ext cx="6048671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3318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94" y="3285679"/>
            <a:ext cx="7184682" cy="3435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7818"/>
            <a:ext cx="6948264" cy="332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4712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019"/>
            <a:ext cx="6096000" cy="457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83" y="3140968"/>
            <a:ext cx="4823520" cy="361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4828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9" t="27121"/>
          <a:stretch/>
        </p:blipFill>
        <p:spPr>
          <a:xfrm>
            <a:off x="229264" y="692696"/>
            <a:ext cx="880084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245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256917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7824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6862"/>
            <a:ext cx="6228184" cy="46711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280" y="31723"/>
            <a:ext cx="5105767" cy="38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5495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092" y="68878"/>
            <a:ext cx="4192131" cy="31440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00" y="1389756"/>
            <a:ext cx="4494008" cy="33705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638" y="3501008"/>
            <a:ext cx="4199992" cy="314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3677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4807" r="2248"/>
          <a:stretch/>
        </p:blipFill>
        <p:spPr bwMode="auto">
          <a:xfrm>
            <a:off x="251520" y="404664"/>
            <a:ext cx="8580272" cy="56886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09719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b="1" dirty="0" smtClean="0"/>
              <a:t>Цель: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детей дошкольного возраста о многообразии культур, традиций и обычаев народов России, воспитание уважения и толерантности к представителям разных национальностей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25675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2405"/>
            <a:ext cx="4943195" cy="370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28" y="3212976"/>
            <a:ext cx="5229042" cy="3486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56015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0" t="12655" r="25029"/>
          <a:stretch/>
        </p:blipFill>
        <p:spPr>
          <a:xfrm>
            <a:off x="4314204" y="116632"/>
            <a:ext cx="4804466" cy="5410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2" t="17871" r="10225"/>
          <a:stretch/>
        </p:blipFill>
        <p:spPr>
          <a:xfrm>
            <a:off x="395536" y="2708920"/>
            <a:ext cx="4782442" cy="403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935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44893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042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32808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41451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33" r="10327"/>
          <a:stretch/>
        </p:blipFill>
        <p:spPr>
          <a:xfrm>
            <a:off x="395536" y="172081"/>
            <a:ext cx="4032448" cy="6456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57" r="27937"/>
          <a:stretch/>
        </p:blipFill>
        <p:spPr>
          <a:xfrm>
            <a:off x="4920564" y="152756"/>
            <a:ext cx="4028225" cy="651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9633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34163"/>
            <a:ext cx="4320480" cy="31225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21979"/>
            <a:ext cx="4195936" cy="31469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87432"/>
            <a:ext cx="4374215" cy="3197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0658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34</Words>
  <Application>Microsoft Office PowerPoint</Application>
  <PresentationFormat>Экран (4:3)</PresentationFormat>
  <Paragraphs>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Единство народов России</vt:lpstr>
      <vt:lpstr>Презентация PowerPoint</vt:lpstr>
      <vt:lpstr>Цель: формирование представлений детей дошкольного возраста о многообразии культур, традиций и обычаев народов России, воспитание уважения и толерантности к представителям разных национальностей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Единство народов России</dc:title>
  <dc:creator>Olga</dc:creator>
  <cp:lastModifiedBy>Админ</cp:lastModifiedBy>
  <cp:revision>10</cp:revision>
  <dcterms:created xsi:type="dcterms:W3CDTF">2026-04-19T12:52:35Z</dcterms:created>
  <dcterms:modified xsi:type="dcterms:W3CDTF">2026-04-22T03:41:35Z</dcterms:modified>
</cp:coreProperties>
</file>