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65" r:id="rId4"/>
    <p:sldId id="280" r:id="rId5"/>
    <p:sldId id="270" r:id="rId6"/>
    <p:sldId id="268" r:id="rId7"/>
    <p:sldId id="269" r:id="rId8"/>
    <p:sldId id="267" r:id="rId9"/>
    <p:sldId id="281" r:id="rId10"/>
    <p:sldId id="272" r:id="rId11"/>
    <p:sldId id="274" r:id="rId12"/>
    <p:sldId id="277" r:id="rId13"/>
    <p:sldId id="276" r:id="rId14"/>
    <p:sldId id="275" r:id="rId15"/>
    <p:sldId id="279" r:id="rId16"/>
    <p:sldId id="282" r:id="rId17"/>
    <p:sldId id="278" r:id="rId18"/>
    <p:sldId id="271" r:id="rId19"/>
    <p:sldId id="283" r:id="rId20"/>
    <p:sldId id="28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D1694-2016-9ACE-3BA9-0511FB0E7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A733D-AC60-09F8-7CE8-672FAC8C2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288A0-D98C-C966-312F-48FC5A65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1F33D3-318D-CE4B-B8C5-1658AFDD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F5C9E8-2872-9FA8-85D8-F2E0E3FF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0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7E43E-6692-AB1B-29C1-036E379E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CDA017-A761-57DF-FFDA-D4C1B1A4B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10CB4-B7C7-6F17-1E0F-C2444987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BC0F2E-8D0E-FB5E-884F-B7A3CD7F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482D-331D-9D24-EC19-A12C37457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63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CB5561-F8E2-7653-AF87-1B0C8AEF9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B15B41-8F0B-9CF3-D9EE-BFE957F35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962B2-8786-82A3-06F8-8522B8EE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02B12-E5C1-D4EA-7770-0528598D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21CCB-B823-2BB9-129B-E4276D7A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6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7DA22-6B73-03F1-E30F-C06E74BB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8748B-108A-6707-DFBC-1F42CF6D5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BBBA0-168E-47BC-AB7C-AAA7B9CD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B377A0-C5F8-6F89-69AC-C94406F3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269AE-040F-B7AD-F6F9-CD705874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7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90FB2-DDC4-8FE2-7F9B-FE578082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CC7B89-89DA-89D2-F11C-52B1D9AF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906CD-AA67-EE8C-7976-2718EBF5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47087-F4EC-752D-B03D-4922A98A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E41473-A1BB-AF1E-B57D-424D5413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5AC38-B43C-8FD4-6ED4-31252425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F5B11-936F-760E-A8B6-E64A6D2E2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70AAD7-147F-16C1-D641-079410B34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8F7F89-DFBC-8F53-9864-A31DE4D3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A92DFF-4B95-EB69-798E-7681C210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A72F28-EFD2-A981-78C9-9BCAB000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22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00F00-17DD-6D33-A1B8-A321663A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ADEEF6-8ABF-A352-5C0A-D207592B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EBF4E8-7E73-B41D-55E2-B08B5B2B7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D452ED-4941-C855-9CB1-F09B1BED3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406178-C314-692E-B4D8-04F02DA43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7650B3-EFFE-3788-7AB1-465DB4946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CB1785-5F5D-97BF-DA92-4494CD40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41DEB3-6B42-1D07-B6E3-F44BE4E9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9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5DCA7-EBC8-D9B8-1538-FF3ED953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200ED1-FA08-2D36-8A8D-41858BB95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9753ED-57DD-B47E-5CF3-0FF18F8C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BDD12C-87B1-0D17-7A83-02DE9255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6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8DBEF0-7413-02D5-D0CB-7B28D96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500273-2F94-B1E1-BD17-AA13ADF9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42B787-E6AE-1699-508B-A2472A25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3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08531-BE24-CF90-4827-EEA13548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AAEBCD-3039-7E3B-7F6A-AD89DDED9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3262B1-28ED-87CC-A532-E6AAA59E8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58614E-9165-3130-13F0-631A3575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56FD5-CCC8-F3C7-0B7D-D75F5266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7EACF0-2AE6-3D1B-7332-754624C2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0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5B5FE-1698-C111-4B48-3DA37C30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B03A4F-A6EF-4F12-972B-69B80F7D65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E4C33-85B7-D80B-51F8-A0DF82DCA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5908AA-8F4B-8005-1CEF-85C9FE6AA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47543B-5294-282F-B18F-49FFFEE3B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69A6AC-C0BD-4241-1106-5CDBD3A2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4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C72C0-66F6-3E9A-D45A-6A9C475B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481921-C8D0-EAE0-C9FE-8A0C6C713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3DE59-D35C-0750-AB07-9545EC8AA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533D5-21C3-4BF4-910C-07D7B7F5A226}" type="datetimeFigureOut">
              <a:rPr lang="ru-RU" smtClean="0"/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F02BD1-A76E-94F1-5AEB-8B1452E64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039F6-0D58-1292-83C5-927F6D062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BCFDC-05EA-4816-B2C5-3738FADA2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89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0CD28-1BC5-E843-2084-B2B0F423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7E1708-5DB5-9048-6CF1-76FE036E44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7D29D4-3C6E-C36C-0D5E-35BF9114A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40" y="665680"/>
            <a:ext cx="9767979" cy="59222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FECC6A-E5C4-70C1-915D-F8800E5539F6}"/>
              </a:ext>
            </a:extLst>
          </p:cNvPr>
          <p:cNvSpPr/>
          <p:nvPr/>
        </p:nvSpPr>
        <p:spPr>
          <a:xfrm rot="203197">
            <a:off x="4664014" y="783753"/>
            <a:ext cx="4053267" cy="18838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38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Россия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1F581E-EDA0-5424-C9A0-A85DDCE9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07" y="2916254"/>
            <a:ext cx="4721475" cy="35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9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ED67-D3E2-7E04-CC31-C49EF6771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DF9FD4-0D8C-99F3-7156-1EBC9F10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D7982A-959B-0438-3941-0DFC91A97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b="6379"/>
          <a:stretch>
            <a:fillRect/>
          </a:stretch>
        </p:blipFill>
        <p:spPr>
          <a:xfrm>
            <a:off x="7069393" y="-53464"/>
            <a:ext cx="5122607" cy="6964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90D13E-F68A-E75C-B087-B513C9F44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1" r="14067"/>
          <a:stretch>
            <a:fillRect/>
          </a:stretch>
        </p:blipFill>
        <p:spPr>
          <a:xfrm>
            <a:off x="746620" y="123641"/>
            <a:ext cx="5746459" cy="65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9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4E427-CF4E-64D5-4EED-F1ECE5F7B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F90C0-8609-5C6D-7066-AF1804AFD6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BCCF2-6F33-ED47-7A38-F96471EFE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3800"/>
          <a:stretch>
            <a:fillRect/>
          </a:stretch>
        </p:blipFill>
        <p:spPr>
          <a:xfrm>
            <a:off x="-34413" y="32801"/>
            <a:ext cx="4557252" cy="6807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A2913-FFAE-8EDD-3E35-3DBE01E5CF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77" y="1157681"/>
            <a:ext cx="7225716" cy="54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F10DF-7645-1140-34B0-9853B40A7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A3E044-90AA-329D-F612-232B4CB0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64B674-7E57-1D19-B023-00E4B8D49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9" b="9965"/>
          <a:stretch>
            <a:fillRect/>
          </a:stretch>
        </p:blipFill>
        <p:spPr>
          <a:xfrm>
            <a:off x="4900474" y="26809"/>
            <a:ext cx="7189554" cy="67863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92866-AFCE-6F6F-E106-7EA5FDFB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22405" r="7133"/>
          <a:stretch>
            <a:fillRect/>
          </a:stretch>
        </p:blipFill>
        <p:spPr>
          <a:xfrm>
            <a:off x="0" y="1098959"/>
            <a:ext cx="7585229" cy="53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6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BCD5F-9801-C84D-9AC4-0685B28AA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51E0-E661-2BAE-023C-01581C55C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76F40F-B8A3-C5E8-9E21-FBDF084D3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3"/>
          <a:stretch>
            <a:fillRect/>
          </a:stretch>
        </p:blipFill>
        <p:spPr>
          <a:xfrm>
            <a:off x="5820699" y="18001"/>
            <a:ext cx="6225480" cy="682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B92E3B-427C-A734-62EF-080FBA916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8053" r="11009"/>
          <a:stretch>
            <a:fillRect/>
          </a:stretch>
        </p:blipFill>
        <p:spPr>
          <a:xfrm>
            <a:off x="145821" y="1042768"/>
            <a:ext cx="5905850" cy="52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9B4F8-A410-6B6D-C3F2-A7949E977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52E19-B20F-6E9C-453C-FA4948F013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CE1F6D-5EEE-F0DD-D144-0DA9061DF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 b="4448"/>
          <a:stretch>
            <a:fillRect/>
          </a:stretch>
        </p:blipFill>
        <p:spPr>
          <a:xfrm>
            <a:off x="0" y="18000"/>
            <a:ext cx="5073445" cy="684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FE4DC0-2504-F5C1-FD6F-CAC7E40C0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15907" r="10434"/>
          <a:stretch>
            <a:fillRect/>
          </a:stretch>
        </p:blipFill>
        <p:spPr>
          <a:xfrm>
            <a:off x="5376302" y="1375795"/>
            <a:ext cx="6515073" cy="50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9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B87C-F936-5A07-2FDF-6D5FCF7E3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7A381-1153-68FE-1742-3F981EBA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60DFF4-F4BD-F30E-CBAD-955A5B7D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3" y="3888544"/>
            <a:ext cx="5858926" cy="2344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986C4A-2522-CD67-ADC7-28AB193F0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26399" r="11119"/>
          <a:stretch>
            <a:fillRect/>
          </a:stretch>
        </p:blipFill>
        <p:spPr>
          <a:xfrm>
            <a:off x="595618" y="278725"/>
            <a:ext cx="4077050" cy="29048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9354B7-548C-998B-B706-1227B6B6F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22669" r="9613"/>
          <a:stretch>
            <a:fillRect/>
          </a:stretch>
        </p:blipFill>
        <p:spPr>
          <a:xfrm>
            <a:off x="5348652" y="253693"/>
            <a:ext cx="3902950" cy="2929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07FAC0-A892-DD60-6E42-62D5692CD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r="14741"/>
          <a:stretch>
            <a:fillRect/>
          </a:stretch>
        </p:blipFill>
        <p:spPr>
          <a:xfrm>
            <a:off x="2055490" y="3502411"/>
            <a:ext cx="4279816" cy="30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53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DDF3C-11A1-381C-BA80-E7881304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79389C-804C-D666-CCD6-BAC6FD32A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2F2E1F-1353-78DF-2600-CB81F797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t="25806" r="25186" b="15726"/>
          <a:stretch>
            <a:fillRect/>
          </a:stretch>
        </p:blipFill>
        <p:spPr>
          <a:xfrm>
            <a:off x="116392" y="227724"/>
            <a:ext cx="5790314" cy="3833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6008B3-7D99-0C66-1EBE-955FACEBE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8" r="19370"/>
          <a:stretch>
            <a:fillRect/>
          </a:stretch>
        </p:blipFill>
        <p:spPr>
          <a:xfrm>
            <a:off x="6079909" y="2734811"/>
            <a:ext cx="5874379" cy="38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38408-29AD-7F41-379B-18EEE2B6D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134E33-2A52-27FE-2CE9-0D511B86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43A6A4-133E-87F8-4F10-E00AC719C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2" y="18000"/>
            <a:ext cx="1130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8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CD106-ABAC-B957-7A1E-6A03AB143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E470EA-1F09-0BB3-3F26-EEEF06D2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301A12-3EDB-CC43-0206-D0EDD8B40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24135" r="29479" b="9987"/>
          <a:stretch>
            <a:fillRect/>
          </a:stretch>
        </p:blipFill>
        <p:spPr>
          <a:xfrm>
            <a:off x="5545123" y="153760"/>
            <a:ext cx="6376196" cy="64183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E02FC0-2354-1CE0-6297-1006F6F74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24135" r="7894"/>
          <a:stretch>
            <a:fillRect/>
          </a:stretch>
        </p:blipFill>
        <p:spPr>
          <a:xfrm>
            <a:off x="270681" y="282836"/>
            <a:ext cx="4938212" cy="36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4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CD5D6-857C-3AF1-1938-051CE67EA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312A7-7657-293D-870F-CFE962EC76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84DC2A-AA7D-528A-8FE1-6BF23546E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8" y="1082180"/>
            <a:ext cx="4489603" cy="49385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38D87-B92D-B36F-A212-E8447638D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9" t="21145" r="9119"/>
          <a:stretch>
            <a:fillRect/>
          </a:stretch>
        </p:blipFill>
        <p:spPr>
          <a:xfrm>
            <a:off x="4747944" y="436600"/>
            <a:ext cx="7312628" cy="59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55B0B-1AD1-C474-F060-0CAB3259A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7C3E0-DA0D-B7FD-B83D-52A6ABFA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4ACDB-CFC6-E495-EC7B-4BEFF81F1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79" y="-74279"/>
            <a:ext cx="4772025" cy="66294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548A19-BEBA-F8FF-9C8A-99FC0B0F6CF9}"/>
              </a:ext>
            </a:extLst>
          </p:cNvPr>
          <p:cNvSpPr/>
          <p:nvPr/>
        </p:nvSpPr>
        <p:spPr>
          <a:xfrm rot="2011286">
            <a:off x="7131979" y="1997875"/>
            <a:ext cx="32355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11500" b="1" cap="none" spc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Урал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9F30CB-8D5B-C5AA-CBA1-5CB1BA287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4" y="1518407"/>
            <a:ext cx="4351089" cy="32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93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E3828-6E9C-C4E7-2542-FD044BA09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71B0-7127-3CCB-A8C4-33A5F12770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7887B0-F836-AF10-6BE8-F6B40E814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52" y="18000"/>
            <a:ext cx="6223980" cy="684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3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3CCEE-51D0-39AB-9957-C4ABEF64F3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1A16D-F74E-DDE1-AC83-3F97C032E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86" y="4663382"/>
            <a:ext cx="2715717" cy="2036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E78BF-79CC-EFC2-D955-AD43C8305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09" y="2429992"/>
            <a:ext cx="2715717" cy="20367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BB5E2B-69F4-273A-4696-5A6B4498F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87" y="196602"/>
            <a:ext cx="2715717" cy="20367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ACCEAF-8575-F16A-3254-694D821F5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2" y="686920"/>
            <a:ext cx="6851014" cy="513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EF7C1-DEAE-F109-8CB8-BAD4927D3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67873-A554-8462-36CC-97DFD80014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FD47EC-93B1-7D17-41E9-2F6069C37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6647" r="13339" b="7867"/>
          <a:stretch>
            <a:fillRect/>
          </a:stretch>
        </p:blipFill>
        <p:spPr>
          <a:xfrm>
            <a:off x="92462" y="193198"/>
            <a:ext cx="5537200" cy="647160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DFC1C2-9E28-DCF5-E799-E70A134B86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03" t="7289" r="13625"/>
          <a:stretch>
            <a:fillRect/>
          </a:stretch>
        </p:blipFill>
        <p:spPr>
          <a:xfrm>
            <a:off x="5756537" y="817541"/>
            <a:ext cx="6006518" cy="57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017E-516F-E818-C9CB-E8979A88E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3C36B1-F89F-FB95-806E-41DF0ACA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160CB2-55F4-AEA6-98F7-049E40513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t="4626" r="15334" b="7077"/>
          <a:stretch>
            <a:fillRect/>
          </a:stretch>
        </p:blipFill>
        <p:spPr>
          <a:xfrm>
            <a:off x="6536110" y="8144"/>
            <a:ext cx="5201920" cy="67107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6B74D-90C8-854F-0331-36D5512C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4352" r="11244"/>
          <a:stretch>
            <a:fillRect/>
          </a:stretch>
        </p:blipFill>
        <p:spPr>
          <a:xfrm>
            <a:off x="336646" y="239295"/>
            <a:ext cx="6199464" cy="63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61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A2448-8D1E-1CD5-7240-D1C2EE1E2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69A43A-14A7-1D1E-DABA-F63F9036F2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D5ACC-A199-9AAD-C5A8-3E58252FA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18990" r="15409"/>
          <a:stretch>
            <a:fillRect/>
          </a:stretch>
        </p:blipFill>
        <p:spPr>
          <a:xfrm>
            <a:off x="0" y="149819"/>
            <a:ext cx="5425440" cy="6540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9DE3AE-7902-2E82-65D6-55E3955C1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t="12345" r="7682"/>
          <a:stretch>
            <a:fillRect/>
          </a:stretch>
        </p:blipFill>
        <p:spPr>
          <a:xfrm>
            <a:off x="5545123" y="1200100"/>
            <a:ext cx="6274965" cy="53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06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F8DE7-31C3-1917-CC2F-76CCB3981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018741-7EDA-1ACD-E0BE-94923C76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6D7A2-FA3E-0E0A-70F8-5E3EDFD57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3905" r="17695" b="4971"/>
          <a:stretch>
            <a:fillRect/>
          </a:stretch>
        </p:blipFill>
        <p:spPr>
          <a:xfrm>
            <a:off x="7548880" y="18000"/>
            <a:ext cx="4643120" cy="65640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D6DDFE-610E-6013-5D6F-A91076298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8679" r="11857"/>
          <a:stretch>
            <a:fillRect/>
          </a:stretch>
        </p:blipFill>
        <p:spPr>
          <a:xfrm>
            <a:off x="486561" y="541839"/>
            <a:ext cx="6828638" cy="60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8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D842-94DB-E453-7F64-0EC1A382F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1ACCE3-9156-B110-1DAA-B88E04BA76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9494D1-5364-8754-E926-3AB8D3819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5581" r="17543" b="6039"/>
          <a:stretch>
            <a:fillRect/>
          </a:stretch>
        </p:blipFill>
        <p:spPr>
          <a:xfrm>
            <a:off x="123871" y="240565"/>
            <a:ext cx="4847171" cy="6599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F28949-BD04-C02B-324B-CAFCC46A9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3" t="3112" r="5856"/>
          <a:stretch>
            <a:fillRect/>
          </a:stretch>
        </p:blipFill>
        <p:spPr>
          <a:xfrm>
            <a:off x="5058563" y="641586"/>
            <a:ext cx="6828638" cy="59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6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91B01-657F-5D0E-9AE1-ABADA5E7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E26DF6-2EE4-C66E-43B1-5C91FC37AA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10323" r="10242"/>
          <a:stretch>
            <a:fillRect/>
          </a:stretch>
        </p:blipFill>
        <p:spPr>
          <a:xfrm>
            <a:off x="-34413" y="0"/>
            <a:ext cx="12228645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355637-13E4-3D24-C983-DDA8E6B18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8" y="2307488"/>
            <a:ext cx="5452846" cy="40896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C33970-15E0-88B5-09BB-B5FD945BA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6" y="320268"/>
            <a:ext cx="5586381" cy="418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4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</Words>
  <Application>Microsoft Office PowerPoint</Application>
  <PresentationFormat>Широкоэкранный</PresentationFormat>
  <Paragraphs>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Дарья Катаева</dc:creator>
  <cp:lastModifiedBy>Дарья Катаева</cp:lastModifiedBy>
  <cp:revision>6</cp:revision>
  <dcterms:created xsi:type="dcterms:W3CDTF">2026-02-20T09:36:55Z</dcterms:created>
  <dcterms:modified xsi:type="dcterms:W3CDTF">2026-03-20T09:02:38Z</dcterms:modified>
</cp:coreProperties>
</file>