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8A12-E565-4C7D-8D35-E598C410A9C5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B2F3-9C9B-4C17-B7B1-241DDBF0BA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8A12-E565-4C7D-8D35-E598C410A9C5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B2F3-9C9B-4C17-B7B1-241DDBF0BA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8A12-E565-4C7D-8D35-E598C410A9C5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B2F3-9C9B-4C17-B7B1-241DDBF0BA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8A12-E565-4C7D-8D35-E598C410A9C5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B2F3-9C9B-4C17-B7B1-241DDBF0BA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8A12-E565-4C7D-8D35-E598C410A9C5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B2F3-9C9B-4C17-B7B1-241DDBF0BA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8A12-E565-4C7D-8D35-E598C410A9C5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B2F3-9C9B-4C17-B7B1-241DDBF0BA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8A12-E565-4C7D-8D35-E598C410A9C5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B2F3-9C9B-4C17-B7B1-241DDBF0BA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8A12-E565-4C7D-8D35-E598C410A9C5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B2F3-9C9B-4C17-B7B1-241DDBF0BA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8A12-E565-4C7D-8D35-E598C410A9C5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B2F3-9C9B-4C17-B7B1-241DDBF0BA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8A12-E565-4C7D-8D35-E598C410A9C5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B2F3-9C9B-4C17-B7B1-241DDBF0BA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68A12-E565-4C7D-8D35-E598C410A9C5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FB2F3-9C9B-4C17-B7B1-241DDBF0BA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68A12-E565-4C7D-8D35-E598C410A9C5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FB2F3-9C9B-4C17-B7B1-241DDBF0BA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Юля</cp:lastModifiedBy>
  <cp:revision>1</cp:revision>
  <dcterms:created xsi:type="dcterms:W3CDTF">2022-04-05T15:54:52Z</dcterms:created>
  <dcterms:modified xsi:type="dcterms:W3CDTF">2022-04-05T15:55:38Z</dcterms:modified>
</cp:coreProperties>
</file>